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1" r:id="rId5"/>
    <p:sldId id="264" r:id="rId6"/>
    <p:sldId id="262" r:id="rId7"/>
    <p:sldId id="263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0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85F95-3956-479E-AD97-6677135C1EDF}" type="datetimeFigureOut">
              <a:rPr lang="pl-PL" smtClean="0"/>
              <a:t>2014-02-21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D26A6-586B-4116-97DA-6D633DE42D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4605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D26A6-586B-4116-97DA-6D633DE42DBA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0219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99DA-C3E0-4DA6-800B-148847A03A8C}" type="datetimeFigureOut">
              <a:rPr lang="pl-PL" smtClean="0"/>
              <a:t>2014-02-21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9345-50F5-4D94-9B9F-10EFEDBE03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3561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99DA-C3E0-4DA6-800B-148847A03A8C}" type="datetimeFigureOut">
              <a:rPr lang="pl-PL" smtClean="0"/>
              <a:t>2014-02-21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9345-50F5-4D94-9B9F-10EFEDBE03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7686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99DA-C3E0-4DA6-800B-148847A03A8C}" type="datetimeFigureOut">
              <a:rPr lang="pl-PL" smtClean="0"/>
              <a:t>2014-02-21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9345-50F5-4D94-9B9F-10EFEDBE03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5405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99DA-C3E0-4DA6-800B-148847A03A8C}" type="datetimeFigureOut">
              <a:rPr lang="pl-PL" smtClean="0"/>
              <a:t>2014-02-21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9345-50F5-4D94-9B9F-10EFEDBE03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9133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99DA-C3E0-4DA6-800B-148847A03A8C}" type="datetimeFigureOut">
              <a:rPr lang="pl-PL" smtClean="0"/>
              <a:t>2014-02-21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9345-50F5-4D94-9B9F-10EFEDBE03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6683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99DA-C3E0-4DA6-800B-148847A03A8C}" type="datetimeFigureOut">
              <a:rPr lang="pl-PL" smtClean="0"/>
              <a:t>2014-02-21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9345-50F5-4D94-9B9F-10EFEDBE03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9548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99DA-C3E0-4DA6-800B-148847A03A8C}" type="datetimeFigureOut">
              <a:rPr lang="pl-PL" smtClean="0"/>
              <a:t>2014-02-21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9345-50F5-4D94-9B9F-10EFEDBE03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43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99DA-C3E0-4DA6-800B-148847A03A8C}" type="datetimeFigureOut">
              <a:rPr lang="pl-PL" smtClean="0"/>
              <a:t>2014-02-21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9345-50F5-4D94-9B9F-10EFEDBE03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6709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99DA-C3E0-4DA6-800B-148847A03A8C}" type="datetimeFigureOut">
              <a:rPr lang="pl-PL" smtClean="0"/>
              <a:t>2014-02-21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9345-50F5-4D94-9B9F-10EFEDBE03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9076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99DA-C3E0-4DA6-800B-148847A03A8C}" type="datetimeFigureOut">
              <a:rPr lang="pl-PL" smtClean="0"/>
              <a:t>2014-02-21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9345-50F5-4D94-9B9F-10EFEDBE03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9901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99DA-C3E0-4DA6-800B-148847A03A8C}" type="datetimeFigureOut">
              <a:rPr lang="pl-PL" smtClean="0"/>
              <a:t>2014-02-21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9345-50F5-4D94-9B9F-10EFEDBE03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2955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F99DA-C3E0-4DA6-800B-148847A03A8C}" type="datetimeFigureOut">
              <a:rPr lang="pl-PL" smtClean="0"/>
              <a:t>2014-02-21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49345-50F5-4D94-9B9F-10EFEDBE03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4725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BUSINESS LAW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Spring term 2013/2014</a:t>
            </a:r>
          </a:p>
        </p:txBody>
      </p:sp>
    </p:spTree>
    <p:extLst>
      <p:ext uri="{BB962C8B-B14F-4D97-AF65-F5344CB8AC3E}">
        <p14:creationId xmlns:p14="http://schemas.microsoft.com/office/powerpoint/2010/main" val="343207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BUSINESS ENTITIES IN POLAND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Limited joint-</a:t>
            </a:r>
            <a:r>
              <a:rPr lang="pl-PL" dirty="0" err="1" smtClean="0">
                <a:solidFill>
                  <a:srgbClr val="FF0000"/>
                </a:solidFill>
              </a:rPr>
              <a:t>stock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partnership</a:t>
            </a:r>
            <a:endParaRPr lang="pl-PL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dirty="0" smtClean="0"/>
              <a:t>At </a:t>
            </a:r>
            <a:r>
              <a:rPr lang="pl-PL" dirty="0" err="1" smtClean="0"/>
              <a:t>least</a:t>
            </a:r>
            <a:r>
              <a:rPr lang="pl-PL" dirty="0" smtClean="0"/>
              <a:t> one partner (</a:t>
            </a:r>
            <a:r>
              <a:rPr lang="pl-PL" dirty="0" err="1" smtClean="0">
                <a:solidFill>
                  <a:srgbClr val="FF0000"/>
                </a:solidFill>
              </a:rPr>
              <a:t>general</a:t>
            </a:r>
            <a:r>
              <a:rPr lang="pl-PL" dirty="0" smtClean="0">
                <a:solidFill>
                  <a:srgbClr val="FF0000"/>
                </a:solidFill>
              </a:rPr>
              <a:t> partner</a:t>
            </a:r>
            <a:r>
              <a:rPr lang="pl-PL" dirty="0" smtClean="0"/>
              <a:t>) </a:t>
            </a:r>
            <a:r>
              <a:rPr lang="pl-PL" dirty="0" err="1" smtClean="0"/>
              <a:t>bears</a:t>
            </a:r>
            <a:r>
              <a:rPr lang="pl-PL" dirty="0" smtClean="0"/>
              <a:t> </a:t>
            </a:r>
            <a:r>
              <a:rPr lang="pl-PL" dirty="0" err="1" smtClean="0"/>
              <a:t>unlimited</a:t>
            </a:r>
            <a:r>
              <a:rPr lang="pl-PL" dirty="0" smtClean="0"/>
              <a:t> </a:t>
            </a:r>
            <a:r>
              <a:rPr lang="pl-PL" dirty="0" err="1" smtClean="0"/>
              <a:t>liability</a:t>
            </a:r>
            <a:r>
              <a:rPr lang="pl-PL" dirty="0" smtClean="0"/>
              <a:t> </a:t>
            </a:r>
            <a:r>
              <a:rPr lang="pl-PL" dirty="0" err="1" smtClean="0"/>
              <a:t>towards</a:t>
            </a:r>
            <a:r>
              <a:rPr lang="pl-PL" dirty="0" smtClean="0"/>
              <a:t> </a:t>
            </a:r>
            <a:r>
              <a:rPr lang="pl-PL" dirty="0" err="1" smtClean="0"/>
              <a:t>creditors</a:t>
            </a:r>
            <a:r>
              <a:rPr lang="pl-PL" dirty="0" smtClean="0"/>
              <a:t> for </a:t>
            </a:r>
            <a:r>
              <a:rPr lang="pl-PL" dirty="0" err="1" smtClean="0"/>
              <a:t>obligations</a:t>
            </a:r>
            <a:r>
              <a:rPr lang="pl-PL" dirty="0" smtClean="0"/>
              <a:t> of the </a:t>
            </a:r>
            <a:r>
              <a:rPr lang="pl-PL" dirty="0" err="1" smtClean="0"/>
              <a:t>partnership</a:t>
            </a:r>
            <a:r>
              <a:rPr lang="pl-PL" dirty="0" smtClean="0"/>
              <a:t> and </a:t>
            </a:r>
            <a:r>
              <a:rPr lang="pl-PL" dirty="0" err="1" smtClean="0"/>
              <a:t>at</a:t>
            </a:r>
            <a:r>
              <a:rPr lang="pl-PL" dirty="0" smtClean="0"/>
              <a:t> </a:t>
            </a:r>
            <a:r>
              <a:rPr lang="pl-PL" dirty="0" err="1" smtClean="0"/>
              <a:t>least</a:t>
            </a:r>
            <a:r>
              <a:rPr lang="pl-PL" dirty="0" smtClean="0"/>
              <a:t> one partner </a:t>
            </a:r>
            <a:r>
              <a:rPr lang="pl-PL" dirty="0" err="1" smtClean="0"/>
              <a:t>is</a:t>
            </a:r>
            <a:r>
              <a:rPr lang="pl-PL" dirty="0" smtClean="0"/>
              <a:t> a </a:t>
            </a:r>
            <a:r>
              <a:rPr lang="pl-PL" dirty="0" err="1" smtClean="0">
                <a:solidFill>
                  <a:srgbClr val="FF0000"/>
                </a:solidFill>
              </a:rPr>
              <a:t>shareholder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/>
              <a:t>who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not </a:t>
            </a:r>
            <a:r>
              <a:rPr lang="pl-PL" dirty="0" err="1" smtClean="0"/>
              <a:t>liable</a:t>
            </a:r>
            <a:r>
              <a:rPr lang="pl-PL" dirty="0" smtClean="0"/>
              <a:t> for </a:t>
            </a:r>
            <a:r>
              <a:rPr lang="pl-PL" dirty="0" err="1" smtClean="0"/>
              <a:t>obligations</a:t>
            </a:r>
            <a:r>
              <a:rPr lang="pl-PL" dirty="0" smtClean="0"/>
              <a:t> of the </a:t>
            </a:r>
            <a:r>
              <a:rPr lang="pl-PL" dirty="0" err="1" smtClean="0"/>
              <a:t>partnership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9577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BUSINESS ENTITIES IN POLAND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LIMITED LIABILITY COMPANY</a:t>
            </a:r>
          </a:p>
          <a:p>
            <a:pPr marL="0" indent="0">
              <a:buNone/>
            </a:pPr>
            <a:r>
              <a:rPr lang="pl-PL" dirty="0" smtClean="0"/>
              <a:t>A </a:t>
            </a:r>
            <a:r>
              <a:rPr lang="pl-PL" dirty="0" err="1" smtClean="0"/>
              <a:t>legal</a:t>
            </a:r>
            <a:r>
              <a:rPr lang="pl-PL" dirty="0" smtClean="0"/>
              <a:t> </a:t>
            </a:r>
            <a:r>
              <a:rPr lang="pl-PL" dirty="0" err="1" smtClean="0"/>
              <a:t>entity</a:t>
            </a:r>
            <a:r>
              <a:rPr lang="pl-PL" dirty="0" smtClean="0"/>
              <a:t> </a:t>
            </a:r>
            <a:r>
              <a:rPr lang="pl-PL" dirty="0" err="1" smtClean="0"/>
              <a:t>whose</a:t>
            </a:r>
            <a:r>
              <a:rPr lang="pl-PL" dirty="0" smtClean="0"/>
              <a:t> </a:t>
            </a:r>
            <a:r>
              <a:rPr lang="pl-PL" dirty="0" err="1" smtClean="0"/>
              <a:t>owners</a:t>
            </a:r>
            <a:r>
              <a:rPr lang="pl-PL" dirty="0" smtClean="0"/>
              <a:t> – </a:t>
            </a:r>
            <a:r>
              <a:rPr lang="pl-PL" dirty="0" err="1" smtClean="0">
                <a:solidFill>
                  <a:srgbClr val="FF0000"/>
                </a:solidFill>
              </a:rPr>
              <a:t>shareholders</a:t>
            </a:r>
            <a:r>
              <a:rPr lang="pl-PL" dirty="0" smtClean="0">
                <a:solidFill>
                  <a:srgbClr val="FF0000"/>
                </a:solidFill>
              </a:rPr>
              <a:t> -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liable</a:t>
            </a:r>
            <a:r>
              <a:rPr lang="pl-PL" dirty="0" smtClean="0"/>
              <a:t> </a:t>
            </a:r>
            <a:r>
              <a:rPr lang="pl-PL" dirty="0" err="1" smtClean="0"/>
              <a:t>towards</a:t>
            </a:r>
            <a:r>
              <a:rPr lang="pl-PL" dirty="0" smtClean="0"/>
              <a:t> </a:t>
            </a:r>
            <a:r>
              <a:rPr lang="pl-PL" dirty="0" err="1" smtClean="0"/>
              <a:t>its</a:t>
            </a:r>
            <a:r>
              <a:rPr lang="pl-PL" dirty="0" smtClean="0"/>
              <a:t> </a:t>
            </a:r>
            <a:r>
              <a:rPr lang="pl-PL" dirty="0" err="1" smtClean="0"/>
              <a:t>creditors</a:t>
            </a:r>
            <a:r>
              <a:rPr lang="pl-PL" dirty="0" smtClean="0"/>
              <a:t> </a:t>
            </a:r>
            <a:r>
              <a:rPr lang="pl-PL" dirty="0" err="1" smtClean="0"/>
              <a:t>up</a:t>
            </a:r>
            <a:r>
              <a:rPr lang="pl-PL" dirty="0" smtClean="0"/>
              <a:t> to the </a:t>
            </a:r>
            <a:r>
              <a:rPr lang="pl-PL" dirty="0" err="1" smtClean="0"/>
              <a:t>amount</a:t>
            </a:r>
            <a:r>
              <a:rPr lang="pl-PL" dirty="0" smtClean="0"/>
              <a:t> of the </a:t>
            </a:r>
            <a:r>
              <a:rPr lang="pl-PL" dirty="0" err="1" smtClean="0"/>
              <a:t>registered</a:t>
            </a:r>
            <a:r>
              <a:rPr lang="pl-PL" dirty="0" smtClean="0"/>
              <a:t> </a:t>
            </a:r>
            <a:r>
              <a:rPr lang="pl-PL" dirty="0" err="1" smtClean="0"/>
              <a:t>shares</a:t>
            </a:r>
            <a:r>
              <a:rPr lang="pl-PL" dirty="0" smtClean="0"/>
              <a:t> of the </a:t>
            </a:r>
            <a:r>
              <a:rPr lang="pl-PL" dirty="0" err="1" smtClean="0"/>
              <a:t>company</a:t>
            </a:r>
            <a:r>
              <a:rPr lang="pl-PL" dirty="0" smtClean="0"/>
              <a:t> </a:t>
            </a:r>
            <a:r>
              <a:rPr lang="pl-PL" dirty="0" err="1" smtClean="0"/>
              <a:t>except</a:t>
            </a:r>
            <a:r>
              <a:rPr lang="pl-PL" dirty="0" smtClean="0"/>
              <a:t> for </a:t>
            </a:r>
            <a:r>
              <a:rPr lang="pl-PL" dirty="0" err="1" smtClean="0"/>
              <a:t>tax</a:t>
            </a:r>
            <a:r>
              <a:rPr lang="pl-PL" dirty="0" smtClean="0"/>
              <a:t> </a:t>
            </a:r>
            <a:r>
              <a:rPr lang="pl-PL" dirty="0" err="1" smtClean="0"/>
              <a:t>liabilities</a:t>
            </a:r>
            <a:r>
              <a:rPr lang="pl-PL" dirty="0" smtClean="0"/>
              <a:t>; </a:t>
            </a:r>
            <a:r>
              <a:rPr lang="pl-PL" dirty="0" err="1" smtClean="0"/>
              <a:t>all</a:t>
            </a:r>
            <a:r>
              <a:rPr lang="pl-PL" dirty="0" smtClean="0"/>
              <a:t> the </a:t>
            </a:r>
            <a:r>
              <a:rPr lang="pl-PL" dirty="0" err="1" smtClean="0"/>
              <a:t>shareholders</a:t>
            </a:r>
            <a:r>
              <a:rPr lang="pl-PL" dirty="0" smtClean="0"/>
              <a:t> </a:t>
            </a:r>
            <a:r>
              <a:rPr lang="pl-PL" dirty="0" err="1" smtClean="0"/>
              <a:t>have</a:t>
            </a:r>
            <a:r>
              <a:rPr lang="pl-PL" dirty="0" smtClean="0"/>
              <a:t> the </a:t>
            </a:r>
            <a:r>
              <a:rPr lang="pl-PL" dirty="0" err="1" smtClean="0"/>
              <a:t>right</a:t>
            </a:r>
            <a:r>
              <a:rPr lang="pl-PL" dirty="0" smtClean="0"/>
              <a:t> to </a:t>
            </a:r>
            <a:r>
              <a:rPr lang="pl-PL" dirty="0" err="1" smtClean="0"/>
              <a:t>control</a:t>
            </a:r>
            <a:r>
              <a:rPr lang="pl-PL" dirty="0" smtClean="0"/>
              <a:t> (i.e. </a:t>
            </a:r>
            <a:r>
              <a:rPr lang="pl-PL" dirty="0" err="1" smtClean="0"/>
              <a:t>inspect</a:t>
            </a:r>
            <a:r>
              <a:rPr lang="pl-PL" dirty="0" smtClean="0"/>
              <a:t> the </a:t>
            </a:r>
            <a:r>
              <a:rPr lang="pl-PL" dirty="0" err="1" smtClean="0"/>
              <a:t>records</a:t>
            </a:r>
            <a:r>
              <a:rPr lang="pl-PL" dirty="0" smtClean="0"/>
              <a:t> and </a:t>
            </a:r>
            <a:r>
              <a:rPr lang="pl-PL" dirty="0" err="1" smtClean="0"/>
              <a:t>documents</a:t>
            </a:r>
            <a:r>
              <a:rPr lang="pl-PL" dirty="0" smtClean="0"/>
              <a:t>) the </a:t>
            </a:r>
            <a:r>
              <a:rPr lang="pl-PL" dirty="0" err="1" smtClean="0"/>
              <a:t>company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481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BUSINESS ENTITIES IN POLAND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JOINT-STOCK COMPANY</a:t>
            </a:r>
          </a:p>
          <a:p>
            <a:pPr marL="0" indent="0">
              <a:buNone/>
            </a:pPr>
            <a:r>
              <a:rPr lang="pl-PL" dirty="0" err="1" smtClean="0"/>
              <a:t>This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the </a:t>
            </a:r>
            <a:r>
              <a:rPr lang="pl-PL" dirty="0" err="1" smtClean="0"/>
              <a:t>only</a:t>
            </a:r>
            <a:r>
              <a:rPr lang="pl-PL" dirty="0" smtClean="0"/>
              <a:t> form of business </a:t>
            </a:r>
            <a:r>
              <a:rPr lang="pl-PL" dirty="0" err="1" smtClean="0"/>
              <a:t>entity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able</a:t>
            </a:r>
            <a:r>
              <a:rPr lang="pl-PL" dirty="0" smtClean="0"/>
              <a:t> to </a:t>
            </a:r>
            <a:r>
              <a:rPr lang="pl-PL" dirty="0" err="1" smtClean="0"/>
              <a:t>raise</a:t>
            </a:r>
            <a:r>
              <a:rPr lang="pl-PL" dirty="0" smtClean="0"/>
              <a:t> </a:t>
            </a:r>
            <a:r>
              <a:rPr lang="pl-PL" dirty="0" err="1" smtClean="0"/>
              <a:t>capital</a:t>
            </a:r>
            <a:r>
              <a:rPr lang="pl-PL" dirty="0" smtClean="0"/>
              <a:t> by </a:t>
            </a:r>
            <a:r>
              <a:rPr lang="pl-PL" dirty="0" err="1" smtClean="0"/>
              <a:t>means</a:t>
            </a:r>
            <a:r>
              <a:rPr lang="pl-PL" dirty="0" smtClean="0"/>
              <a:t> of a public </a:t>
            </a:r>
            <a:r>
              <a:rPr lang="pl-PL" dirty="0" err="1" smtClean="0"/>
              <a:t>offering</a:t>
            </a:r>
            <a:r>
              <a:rPr lang="pl-PL" dirty="0" smtClean="0"/>
              <a:t>. </a:t>
            </a:r>
            <a:r>
              <a:rPr lang="pl-PL" dirty="0" err="1" smtClean="0"/>
              <a:t>Its</a:t>
            </a:r>
            <a:r>
              <a:rPr lang="pl-PL" dirty="0" smtClean="0"/>
              <a:t> </a:t>
            </a:r>
            <a:r>
              <a:rPr lang="pl-PL" dirty="0" err="1" smtClean="0"/>
              <a:t>owners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not </a:t>
            </a:r>
            <a:r>
              <a:rPr lang="pl-PL" dirty="0" err="1" smtClean="0"/>
              <a:t>liable</a:t>
            </a:r>
            <a:r>
              <a:rPr lang="pl-PL" dirty="0" smtClean="0"/>
              <a:t> for </a:t>
            </a:r>
            <a:r>
              <a:rPr lang="pl-PL" dirty="0" err="1" smtClean="0"/>
              <a:t>its</a:t>
            </a:r>
            <a:r>
              <a:rPr lang="pl-PL" dirty="0" smtClean="0"/>
              <a:t> </a:t>
            </a:r>
            <a:r>
              <a:rPr lang="pl-PL" dirty="0" err="1" smtClean="0"/>
              <a:t>obligations</a:t>
            </a:r>
            <a:r>
              <a:rPr lang="pl-PL" dirty="0" smtClean="0"/>
              <a:t>, </a:t>
            </a:r>
            <a:r>
              <a:rPr lang="pl-PL" dirty="0" err="1" smtClean="0"/>
              <a:t>although</a:t>
            </a:r>
            <a:r>
              <a:rPr lang="pl-PL" dirty="0" smtClean="0"/>
              <a:t> </a:t>
            </a:r>
            <a:r>
              <a:rPr lang="pl-PL" dirty="0" err="1" smtClean="0"/>
              <a:t>they</a:t>
            </a:r>
            <a:r>
              <a:rPr lang="pl-PL" dirty="0" smtClean="0"/>
              <a:t> run </a:t>
            </a:r>
            <a:r>
              <a:rPr lang="pl-PL" dirty="0" err="1" smtClean="0"/>
              <a:t>capital</a:t>
            </a:r>
            <a:r>
              <a:rPr lang="pl-PL" dirty="0" smtClean="0"/>
              <a:t> </a:t>
            </a:r>
            <a:r>
              <a:rPr lang="pl-PL" dirty="0" err="1" smtClean="0"/>
              <a:t>risk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5862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DISCUSS the </a:t>
            </a:r>
            <a:r>
              <a:rPr lang="pl-PL" dirty="0" err="1" smtClean="0"/>
              <a:t>quotations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800" dirty="0" smtClean="0">
                <a:solidFill>
                  <a:srgbClr val="FF0000"/>
                </a:solidFill>
              </a:rPr>
              <a:t>The </a:t>
            </a:r>
            <a:r>
              <a:rPr lang="pl-PL" sz="2800" dirty="0" err="1" smtClean="0">
                <a:solidFill>
                  <a:srgbClr val="FF0000"/>
                </a:solidFill>
              </a:rPr>
              <a:t>secret</a:t>
            </a:r>
            <a:r>
              <a:rPr lang="pl-PL" sz="2800" dirty="0" smtClean="0">
                <a:solidFill>
                  <a:srgbClr val="FF0000"/>
                </a:solidFill>
              </a:rPr>
              <a:t> of business </a:t>
            </a:r>
            <a:r>
              <a:rPr lang="pl-PL" sz="2800" dirty="0" err="1" smtClean="0">
                <a:solidFill>
                  <a:srgbClr val="FF0000"/>
                </a:solidFill>
              </a:rPr>
              <a:t>is</a:t>
            </a:r>
            <a:r>
              <a:rPr lang="pl-PL" sz="2800" dirty="0" smtClean="0">
                <a:solidFill>
                  <a:srgbClr val="FF0000"/>
                </a:solidFill>
              </a:rPr>
              <a:t> to </a:t>
            </a:r>
            <a:r>
              <a:rPr lang="pl-PL" sz="2800" dirty="0" err="1" smtClean="0">
                <a:solidFill>
                  <a:srgbClr val="FF0000"/>
                </a:solidFill>
              </a:rPr>
              <a:t>know</a:t>
            </a:r>
            <a:r>
              <a:rPr lang="pl-PL" sz="2800" dirty="0" smtClean="0">
                <a:solidFill>
                  <a:srgbClr val="FF0000"/>
                </a:solidFill>
              </a:rPr>
              <a:t> </a:t>
            </a:r>
            <a:r>
              <a:rPr lang="pl-PL" sz="2800" dirty="0" err="1" smtClean="0">
                <a:solidFill>
                  <a:srgbClr val="FF0000"/>
                </a:solidFill>
              </a:rPr>
              <a:t>something</a:t>
            </a:r>
            <a:r>
              <a:rPr lang="pl-PL" sz="2800" dirty="0" smtClean="0">
                <a:solidFill>
                  <a:srgbClr val="FF0000"/>
                </a:solidFill>
              </a:rPr>
              <a:t> </a:t>
            </a:r>
            <a:r>
              <a:rPr lang="pl-PL" sz="2800" dirty="0" err="1" smtClean="0">
                <a:solidFill>
                  <a:srgbClr val="FF0000"/>
                </a:solidFill>
              </a:rPr>
              <a:t>that</a:t>
            </a:r>
            <a:r>
              <a:rPr lang="pl-PL" sz="2800" dirty="0" smtClean="0">
                <a:solidFill>
                  <a:srgbClr val="FF0000"/>
                </a:solidFill>
              </a:rPr>
              <a:t> </a:t>
            </a:r>
            <a:r>
              <a:rPr lang="pl-PL" sz="2800" dirty="0" err="1" smtClean="0">
                <a:solidFill>
                  <a:srgbClr val="FF0000"/>
                </a:solidFill>
              </a:rPr>
              <a:t>nobody</a:t>
            </a:r>
            <a:r>
              <a:rPr lang="pl-PL" sz="2800" dirty="0" smtClean="0">
                <a:solidFill>
                  <a:srgbClr val="FF0000"/>
                </a:solidFill>
              </a:rPr>
              <a:t> </a:t>
            </a:r>
            <a:r>
              <a:rPr lang="pl-PL" sz="2800" dirty="0" err="1" smtClean="0">
                <a:solidFill>
                  <a:srgbClr val="FF0000"/>
                </a:solidFill>
              </a:rPr>
              <a:t>else</a:t>
            </a:r>
            <a:r>
              <a:rPr lang="pl-PL" sz="2800" dirty="0" smtClean="0">
                <a:solidFill>
                  <a:srgbClr val="FF0000"/>
                </a:solidFill>
              </a:rPr>
              <a:t> </a:t>
            </a:r>
            <a:r>
              <a:rPr lang="pl-PL" sz="2800" dirty="0" err="1" smtClean="0">
                <a:solidFill>
                  <a:srgbClr val="FF0000"/>
                </a:solidFill>
              </a:rPr>
              <a:t>knows</a:t>
            </a:r>
            <a:r>
              <a:rPr lang="pl-PL" sz="2800" dirty="0" smtClean="0">
                <a:solidFill>
                  <a:srgbClr val="FF0000"/>
                </a:solidFill>
              </a:rPr>
              <a:t>.</a:t>
            </a:r>
            <a:r>
              <a:rPr lang="pl-PL" sz="2800" dirty="0" smtClean="0"/>
              <a:t> (</a:t>
            </a:r>
            <a:r>
              <a:rPr lang="pl-PL" sz="2800" dirty="0" err="1" smtClean="0"/>
              <a:t>Aristotle</a:t>
            </a:r>
            <a:r>
              <a:rPr lang="pl-PL" sz="2800" dirty="0" smtClean="0"/>
              <a:t> Onasis)</a:t>
            </a:r>
          </a:p>
          <a:p>
            <a:r>
              <a:rPr lang="pl-PL" sz="2800" dirty="0" smtClean="0">
                <a:solidFill>
                  <a:srgbClr val="00B050"/>
                </a:solidFill>
              </a:rPr>
              <a:t>To open a shop </a:t>
            </a:r>
            <a:r>
              <a:rPr lang="pl-PL" sz="2800" dirty="0" err="1" smtClean="0">
                <a:solidFill>
                  <a:srgbClr val="00B050"/>
                </a:solidFill>
              </a:rPr>
              <a:t>is</a:t>
            </a:r>
            <a:r>
              <a:rPr lang="pl-PL" sz="2800" dirty="0" smtClean="0">
                <a:solidFill>
                  <a:srgbClr val="00B050"/>
                </a:solidFill>
              </a:rPr>
              <a:t> </a:t>
            </a:r>
            <a:r>
              <a:rPr lang="pl-PL" sz="2800" dirty="0" err="1" smtClean="0">
                <a:solidFill>
                  <a:srgbClr val="00B050"/>
                </a:solidFill>
              </a:rPr>
              <a:t>easy</a:t>
            </a:r>
            <a:r>
              <a:rPr lang="pl-PL" sz="2800" dirty="0" smtClean="0">
                <a:solidFill>
                  <a:srgbClr val="00B050"/>
                </a:solidFill>
              </a:rPr>
              <a:t>, to </a:t>
            </a:r>
            <a:r>
              <a:rPr lang="pl-PL" sz="2800" dirty="0" err="1" smtClean="0">
                <a:solidFill>
                  <a:srgbClr val="00B050"/>
                </a:solidFill>
              </a:rPr>
              <a:t>keep</a:t>
            </a:r>
            <a:r>
              <a:rPr lang="pl-PL" sz="2800" dirty="0" smtClean="0">
                <a:solidFill>
                  <a:srgbClr val="00B050"/>
                </a:solidFill>
              </a:rPr>
              <a:t> </a:t>
            </a:r>
            <a:r>
              <a:rPr lang="pl-PL" sz="2800" dirty="0" err="1" smtClean="0">
                <a:solidFill>
                  <a:srgbClr val="00B050"/>
                </a:solidFill>
              </a:rPr>
              <a:t>it</a:t>
            </a:r>
            <a:r>
              <a:rPr lang="pl-PL" sz="2800" dirty="0" smtClean="0">
                <a:solidFill>
                  <a:srgbClr val="00B050"/>
                </a:solidFill>
              </a:rPr>
              <a:t> open </a:t>
            </a:r>
            <a:r>
              <a:rPr lang="pl-PL" sz="2800" dirty="0" err="1" smtClean="0">
                <a:solidFill>
                  <a:srgbClr val="00B050"/>
                </a:solidFill>
              </a:rPr>
              <a:t>is</a:t>
            </a:r>
            <a:r>
              <a:rPr lang="pl-PL" sz="2800" dirty="0" smtClean="0">
                <a:solidFill>
                  <a:srgbClr val="00B050"/>
                </a:solidFill>
              </a:rPr>
              <a:t> </a:t>
            </a:r>
            <a:r>
              <a:rPr lang="pl-PL" sz="2800" dirty="0" err="1" smtClean="0">
                <a:solidFill>
                  <a:srgbClr val="00B050"/>
                </a:solidFill>
              </a:rPr>
              <a:t>an</a:t>
            </a:r>
            <a:r>
              <a:rPr lang="pl-PL" sz="2800" dirty="0" smtClean="0">
                <a:solidFill>
                  <a:srgbClr val="00B050"/>
                </a:solidFill>
              </a:rPr>
              <a:t> art.</a:t>
            </a:r>
            <a:r>
              <a:rPr lang="pl-PL" sz="2800" dirty="0" smtClean="0"/>
              <a:t> (</a:t>
            </a:r>
            <a:r>
              <a:rPr lang="pl-PL" sz="2800" dirty="0" err="1" smtClean="0"/>
              <a:t>Chinese</a:t>
            </a:r>
            <a:r>
              <a:rPr lang="pl-PL" sz="2800" dirty="0" smtClean="0"/>
              <a:t> </a:t>
            </a:r>
            <a:r>
              <a:rPr lang="pl-PL" sz="2800" dirty="0" err="1" smtClean="0"/>
              <a:t>Proverb</a:t>
            </a:r>
            <a:r>
              <a:rPr lang="pl-PL" sz="2800" dirty="0" smtClean="0"/>
              <a:t>)</a:t>
            </a:r>
          </a:p>
          <a:p>
            <a:r>
              <a:rPr lang="pl-PL" sz="2800" dirty="0" smtClean="0">
                <a:solidFill>
                  <a:srgbClr val="0070C0"/>
                </a:solidFill>
              </a:rPr>
              <a:t>It </a:t>
            </a:r>
            <a:r>
              <a:rPr lang="pl-PL" sz="2800" dirty="0" err="1" smtClean="0">
                <a:solidFill>
                  <a:srgbClr val="0070C0"/>
                </a:solidFill>
              </a:rPr>
              <a:t>is</a:t>
            </a:r>
            <a:r>
              <a:rPr lang="pl-PL" sz="2800" dirty="0" smtClean="0">
                <a:solidFill>
                  <a:srgbClr val="0070C0"/>
                </a:solidFill>
              </a:rPr>
              <a:t> </a:t>
            </a:r>
            <a:r>
              <a:rPr lang="pl-PL" sz="2800" dirty="0" err="1" smtClean="0">
                <a:solidFill>
                  <a:srgbClr val="0070C0"/>
                </a:solidFill>
              </a:rPr>
              <a:t>difficult</a:t>
            </a:r>
            <a:r>
              <a:rPr lang="pl-PL" sz="2800" dirty="0" smtClean="0">
                <a:solidFill>
                  <a:srgbClr val="0070C0"/>
                </a:solidFill>
              </a:rPr>
              <a:t>, but not </a:t>
            </a:r>
            <a:r>
              <a:rPr lang="pl-PL" sz="2800" dirty="0" err="1" smtClean="0">
                <a:solidFill>
                  <a:srgbClr val="0070C0"/>
                </a:solidFill>
              </a:rPr>
              <a:t>impossible</a:t>
            </a:r>
            <a:r>
              <a:rPr lang="pl-PL" sz="2800" dirty="0" smtClean="0">
                <a:solidFill>
                  <a:srgbClr val="0070C0"/>
                </a:solidFill>
              </a:rPr>
              <a:t>, to </a:t>
            </a:r>
            <a:r>
              <a:rPr lang="pl-PL" sz="2800" dirty="0" err="1" smtClean="0">
                <a:solidFill>
                  <a:srgbClr val="0070C0"/>
                </a:solidFill>
              </a:rPr>
              <a:t>conduct</a:t>
            </a:r>
            <a:r>
              <a:rPr lang="pl-PL" sz="2800" dirty="0" smtClean="0">
                <a:solidFill>
                  <a:srgbClr val="0070C0"/>
                </a:solidFill>
              </a:rPr>
              <a:t> </a:t>
            </a:r>
            <a:r>
              <a:rPr lang="pl-PL" sz="2800" dirty="0" err="1" smtClean="0">
                <a:solidFill>
                  <a:srgbClr val="0070C0"/>
                </a:solidFill>
              </a:rPr>
              <a:t>strictly</a:t>
            </a:r>
            <a:r>
              <a:rPr lang="pl-PL" sz="2800" dirty="0" smtClean="0">
                <a:solidFill>
                  <a:srgbClr val="0070C0"/>
                </a:solidFill>
              </a:rPr>
              <a:t> </a:t>
            </a:r>
            <a:r>
              <a:rPr lang="pl-PL" sz="2800" dirty="0" err="1" smtClean="0">
                <a:solidFill>
                  <a:srgbClr val="0070C0"/>
                </a:solidFill>
              </a:rPr>
              <a:t>honest</a:t>
            </a:r>
            <a:r>
              <a:rPr lang="pl-PL" sz="2800" dirty="0" smtClean="0">
                <a:solidFill>
                  <a:srgbClr val="0070C0"/>
                </a:solidFill>
              </a:rPr>
              <a:t> business.</a:t>
            </a:r>
            <a:r>
              <a:rPr lang="pl-PL" sz="2800" dirty="0" smtClean="0">
                <a:solidFill>
                  <a:srgbClr val="7030A0"/>
                </a:solidFill>
              </a:rPr>
              <a:t> </a:t>
            </a:r>
            <a:r>
              <a:rPr lang="pl-PL" sz="2800" dirty="0" smtClean="0"/>
              <a:t>(Mahatma </a:t>
            </a:r>
            <a:r>
              <a:rPr lang="pl-PL" sz="2800" dirty="0" err="1" smtClean="0"/>
              <a:t>Gandi</a:t>
            </a:r>
            <a:r>
              <a:rPr lang="pl-PL" sz="2800" dirty="0" smtClean="0"/>
              <a:t>)</a:t>
            </a:r>
          </a:p>
          <a:p>
            <a:r>
              <a:rPr lang="pl-PL" sz="2800" dirty="0" err="1" smtClean="0">
                <a:solidFill>
                  <a:srgbClr val="00B050"/>
                </a:solidFill>
              </a:rPr>
              <a:t>You</a:t>
            </a:r>
            <a:r>
              <a:rPr lang="pl-PL" sz="2800" dirty="0" smtClean="0">
                <a:solidFill>
                  <a:srgbClr val="00B050"/>
                </a:solidFill>
              </a:rPr>
              <a:t> </a:t>
            </a:r>
            <a:r>
              <a:rPr lang="pl-PL" sz="2800" dirty="0" err="1" smtClean="0">
                <a:solidFill>
                  <a:srgbClr val="00B050"/>
                </a:solidFill>
              </a:rPr>
              <a:t>can’t</a:t>
            </a:r>
            <a:r>
              <a:rPr lang="pl-PL" sz="2800" dirty="0" smtClean="0">
                <a:solidFill>
                  <a:srgbClr val="00B050"/>
                </a:solidFill>
              </a:rPr>
              <a:t> do </a:t>
            </a:r>
            <a:r>
              <a:rPr lang="pl-PL" sz="2800" dirty="0" err="1" smtClean="0">
                <a:solidFill>
                  <a:srgbClr val="00B050"/>
                </a:solidFill>
              </a:rPr>
              <a:t>today’s</a:t>
            </a:r>
            <a:r>
              <a:rPr lang="pl-PL" sz="2800" dirty="0" smtClean="0">
                <a:solidFill>
                  <a:srgbClr val="00B050"/>
                </a:solidFill>
              </a:rPr>
              <a:t> </a:t>
            </a:r>
            <a:r>
              <a:rPr lang="pl-PL" sz="2800" dirty="0" err="1" smtClean="0">
                <a:solidFill>
                  <a:srgbClr val="00B050"/>
                </a:solidFill>
              </a:rPr>
              <a:t>job</a:t>
            </a:r>
            <a:r>
              <a:rPr lang="pl-PL" sz="2800" dirty="0" smtClean="0">
                <a:solidFill>
                  <a:srgbClr val="00B050"/>
                </a:solidFill>
              </a:rPr>
              <a:t> with </a:t>
            </a:r>
            <a:r>
              <a:rPr lang="pl-PL" sz="2800" dirty="0" err="1" smtClean="0">
                <a:solidFill>
                  <a:srgbClr val="00B050"/>
                </a:solidFill>
              </a:rPr>
              <a:t>yesterday’s</a:t>
            </a:r>
            <a:r>
              <a:rPr lang="pl-PL" sz="2800" dirty="0" smtClean="0">
                <a:solidFill>
                  <a:srgbClr val="00B050"/>
                </a:solidFill>
              </a:rPr>
              <a:t> </a:t>
            </a:r>
            <a:r>
              <a:rPr lang="pl-PL" sz="2800" dirty="0" err="1" smtClean="0">
                <a:solidFill>
                  <a:srgbClr val="00B050"/>
                </a:solidFill>
              </a:rPr>
              <a:t>methods</a:t>
            </a:r>
            <a:r>
              <a:rPr lang="pl-PL" sz="2800" dirty="0" smtClean="0">
                <a:solidFill>
                  <a:srgbClr val="00B050"/>
                </a:solidFill>
              </a:rPr>
              <a:t> and be in business </a:t>
            </a:r>
            <a:r>
              <a:rPr lang="pl-PL" sz="2800" dirty="0" err="1" smtClean="0">
                <a:solidFill>
                  <a:srgbClr val="00B050"/>
                </a:solidFill>
              </a:rPr>
              <a:t>tomorrow</a:t>
            </a:r>
            <a:r>
              <a:rPr lang="pl-PL" sz="2800" dirty="0" smtClean="0">
                <a:solidFill>
                  <a:srgbClr val="00B050"/>
                </a:solidFill>
              </a:rPr>
              <a:t>. </a:t>
            </a:r>
            <a:r>
              <a:rPr lang="pl-PL" sz="2800" dirty="0" smtClean="0"/>
              <a:t>(</a:t>
            </a:r>
            <a:r>
              <a:rPr lang="pl-PL" sz="2800" dirty="0" err="1" smtClean="0"/>
              <a:t>Anonymous</a:t>
            </a:r>
            <a:r>
              <a:rPr lang="pl-PL" sz="2800" dirty="0" smtClean="0"/>
              <a:t>)</a:t>
            </a:r>
          </a:p>
          <a:p>
            <a:r>
              <a:rPr lang="pl-PL" dirty="0" smtClean="0"/>
              <a:t>A business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makes</a:t>
            </a:r>
            <a:r>
              <a:rPr lang="pl-PL" dirty="0" smtClean="0"/>
              <a:t> </a:t>
            </a:r>
            <a:r>
              <a:rPr lang="pl-PL" dirty="0" err="1" smtClean="0"/>
              <a:t>nothing</a:t>
            </a:r>
            <a:r>
              <a:rPr lang="pl-PL" dirty="0" smtClean="0"/>
              <a:t> but </a:t>
            </a:r>
            <a:r>
              <a:rPr lang="pl-PL" dirty="0" err="1" smtClean="0"/>
              <a:t>money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a </a:t>
            </a:r>
            <a:r>
              <a:rPr lang="pl-PL" dirty="0" err="1" smtClean="0"/>
              <a:t>poor</a:t>
            </a:r>
            <a:r>
              <a:rPr lang="pl-PL" dirty="0" smtClean="0"/>
              <a:t> business. (Henry Ford)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4723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PARTNERSHIP vs. COMPANY</a:t>
            </a:r>
            <a:br>
              <a:rPr lang="pl-PL" dirty="0" smtClean="0"/>
            </a:br>
            <a:r>
              <a:rPr lang="pl-PL" dirty="0" err="1" smtClean="0"/>
              <a:t>choose</a:t>
            </a:r>
            <a:r>
              <a:rPr lang="pl-PL" dirty="0" smtClean="0"/>
              <a:t> the </a:t>
            </a:r>
            <a:r>
              <a:rPr lang="pl-PL" dirty="0" err="1" smtClean="0"/>
              <a:t>best</a:t>
            </a:r>
            <a:r>
              <a:rPr lang="pl-PL" dirty="0" smtClean="0"/>
              <a:t> </a:t>
            </a:r>
            <a:r>
              <a:rPr lang="pl-PL" dirty="0" err="1" smtClean="0"/>
              <a:t>definition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39552" y="1556792"/>
            <a:ext cx="4038600" cy="496855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pl-PL" sz="2000" dirty="0" smtClean="0"/>
              <a:t>a business </a:t>
            </a:r>
            <a:r>
              <a:rPr lang="pl-PL" sz="2000" dirty="0" err="1" smtClean="0"/>
              <a:t>owned</a:t>
            </a:r>
            <a:r>
              <a:rPr lang="pl-PL" sz="2000" dirty="0" smtClean="0"/>
              <a:t> and run by </a:t>
            </a:r>
            <a:r>
              <a:rPr lang="pl-PL" sz="2000" dirty="0" err="1" smtClean="0"/>
              <a:t>two</a:t>
            </a:r>
            <a:r>
              <a:rPr lang="pl-PL" sz="2000" dirty="0" smtClean="0"/>
              <a:t> </a:t>
            </a:r>
            <a:r>
              <a:rPr lang="pl-PL" sz="2000" dirty="0" err="1" smtClean="0"/>
              <a:t>or</a:t>
            </a:r>
            <a:r>
              <a:rPr lang="pl-PL" sz="2000" dirty="0" smtClean="0"/>
              <a:t> </a:t>
            </a:r>
            <a:r>
              <a:rPr lang="pl-PL" sz="2000" dirty="0" err="1" smtClean="0"/>
              <a:t>more</a:t>
            </a:r>
            <a:r>
              <a:rPr lang="pl-PL" sz="2000" dirty="0" smtClean="0"/>
              <a:t> </a:t>
            </a:r>
            <a:r>
              <a:rPr lang="pl-PL" sz="2000" dirty="0" err="1" smtClean="0"/>
              <a:t>partners</a:t>
            </a:r>
            <a:r>
              <a:rPr lang="pl-PL" sz="2000" dirty="0" smtClean="0"/>
              <a:t>, </a:t>
            </a:r>
            <a:r>
              <a:rPr lang="pl-PL" sz="2000" dirty="0" err="1" smtClean="0"/>
              <a:t>or</a:t>
            </a:r>
            <a:endParaRPr lang="pl-PL" sz="2000" dirty="0" smtClean="0"/>
          </a:p>
          <a:p>
            <a:pPr>
              <a:lnSpc>
                <a:spcPct val="120000"/>
              </a:lnSpc>
            </a:pPr>
            <a:r>
              <a:rPr lang="pl-PL" sz="2000" dirty="0" err="1" smtClean="0"/>
              <a:t>an</a:t>
            </a:r>
            <a:r>
              <a:rPr lang="pl-PL" sz="2000" dirty="0" smtClean="0"/>
              <a:t> </a:t>
            </a:r>
            <a:r>
              <a:rPr lang="pl-PL" sz="2000" dirty="0" err="1" smtClean="0">
                <a:solidFill>
                  <a:srgbClr val="FF0000"/>
                </a:solidFill>
              </a:rPr>
              <a:t>unincorporated</a:t>
            </a:r>
            <a:r>
              <a:rPr lang="pl-PL" sz="2000" dirty="0" smtClean="0">
                <a:solidFill>
                  <a:srgbClr val="FF0000"/>
                </a:solidFill>
              </a:rPr>
              <a:t> </a:t>
            </a:r>
            <a:r>
              <a:rPr lang="pl-PL" sz="2000" dirty="0" err="1" smtClean="0"/>
              <a:t>association</a:t>
            </a:r>
            <a:r>
              <a:rPr lang="pl-PL" sz="2000" dirty="0" smtClean="0"/>
              <a:t> of </a:t>
            </a:r>
            <a:r>
              <a:rPr lang="pl-PL" sz="2000" dirty="0" err="1" smtClean="0"/>
              <a:t>two</a:t>
            </a:r>
            <a:r>
              <a:rPr lang="pl-PL" sz="2000" dirty="0" smtClean="0"/>
              <a:t> </a:t>
            </a:r>
            <a:r>
              <a:rPr lang="pl-PL" sz="2000" dirty="0" err="1" smtClean="0"/>
              <a:t>or</a:t>
            </a:r>
            <a:r>
              <a:rPr lang="pl-PL" sz="2000" dirty="0" smtClean="0"/>
              <a:t> </a:t>
            </a:r>
            <a:r>
              <a:rPr lang="pl-PL" sz="2000" dirty="0" err="1" smtClean="0"/>
              <a:t>more</a:t>
            </a:r>
            <a:r>
              <a:rPr lang="pl-PL" sz="2000" dirty="0" smtClean="0"/>
              <a:t> </a:t>
            </a:r>
            <a:r>
              <a:rPr lang="pl-PL" sz="2000" dirty="0" err="1" smtClean="0"/>
              <a:t>persons</a:t>
            </a:r>
            <a:r>
              <a:rPr lang="pl-PL" sz="2000" dirty="0" smtClean="0"/>
              <a:t> </a:t>
            </a:r>
            <a:r>
              <a:rPr lang="pl-PL" sz="2000" dirty="0" err="1" smtClean="0"/>
              <a:t>carrying</a:t>
            </a:r>
            <a:r>
              <a:rPr lang="pl-PL" sz="2000" dirty="0" smtClean="0"/>
              <a:t> on business </a:t>
            </a:r>
            <a:r>
              <a:rPr lang="pl-PL" sz="2000" dirty="0" err="1" smtClean="0"/>
              <a:t>together</a:t>
            </a:r>
            <a:r>
              <a:rPr lang="pl-PL" sz="2000" dirty="0" smtClean="0"/>
              <a:t> for the </a:t>
            </a:r>
            <a:r>
              <a:rPr lang="pl-PL" sz="2000" dirty="0" err="1" smtClean="0"/>
              <a:t>purpose</a:t>
            </a:r>
            <a:r>
              <a:rPr lang="pl-PL" sz="2000" dirty="0" smtClean="0"/>
              <a:t> of </a:t>
            </a:r>
            <a:r>
              <a:rPr lang="pl-PL" sz="2000" dirty="0" err="1" smtClean="0"/>
              <a:t>making</a:t>
            </a:r>
            <a:r>
              <a:rPr lang="pl-PL" sz="2000" dirty="0" smtClean="0"/>
              <a:t> a profit, </a:t>
            </a:r>
            <a:r>
              <a:rPr lang="pl-PL" sz="2000" dirty="0" err="1" smtClean="0"/>
              <a:t>or</a:t>
            </a:r>
            <a:endParaRPr lang="pl-PL" sz="2000" dirty="0" smtClean="0"/>
          </a:p>
          <a:p>
            <a:pPr>
              <a:lnSpc>
                <a:spcPct val="120000"/>
              </a:lnSpc>
            </a:pPr>
            <a:r>
              <a:rPr lang="pl-PL" sz="2000" dirty="0" err="1" smtClean="0"/>
              <a:t>Usu</a:t>
            </a:r>
            <a:r>
              <a:rPr lang="pl-PL" sz="2000" dirty="0" smtClean="0"/>
              <a:t> </a:t>
            </a:r>
            <a:r>
              <a:rPr lang="pl-PL" sz="2000" dirty="0" err="1" smtClean="0"/>
              <a:t>refers</a:t>
            </a:r>
            <a:r>
              <a:rPr lang="pl-PL" sz="2000" dirty="0" smtClean="0"/>
              <a:t> to a </a:t>
            </a:r>
            <a:r>
              <a:rPr lang="pl-PL" sz="2000" dirty="0" err="1" smtClean="0">
                <a:solidFill>
                  <a:srgbClr val="FF0000"/>
                </a:solidFill>
              </a:rPr>
              <a:t>general</a:t>
            </a:r>
            <a:r>
              <a:rPr lang="pl-PL" sz="2000" dirty="0" smtClean="0">
                <a:solidFill>
                  <a:srgbClr val="FF0000"/>
                </a:solidFill>
              </a:rPr>
              <a:t> </a:t>
            </a:r>
            <a:r>
              <a:rPr lang="pl-PL" sz="2000" dirty="0" err="1" smtClean="0">
                <a:solidFill>
                  <a:srgbClr val="FF0000"/>
                </a:solidFill>
              </a:rPr>
              <a:t>partnership</a:t>
            </a:r>
            <a:r>
              <a:rPr lang="pl-PL" sz="2000" dirty="0" smtClean="0">
                <a:solidFill>
                  <a:srgbClr val="FF0000"/>
                </a:solidFill>
              </a:rPr>
              <a:t> </a:t>
            </a:r>
            <a:r>
              <a:rPr lang="pl-PL" sz="2000" dirty="0" smtClean="0"/>
              <a:t>(</a:t>
            </a:r>
            <a:r>
              <a:rPr lang="pl-PL" sz="2000" dirty="0" err="1" smtClean="0"/>
              <a:t>unless</a:t>
            </a:r>
            <a:r>
              <a:rPr lang="pl-PL" sz="2000" dirty="0" smtClean="0"/>
              <a:t> </a:t>
            </a:r>
            <a:r>
              <a:rPr lang="pl-PL" sz="2000" dirty="0" err="1" smtClean="0"/>
              <a:t>used</a:t>
            </a:r>
            <a:r>
              <a:rPr lang="pl-PL" sz="2000" dirty="0" smtClean="0"/>
              <a:t> with „</a:t>
            </a:r>
            <a:r>
              <a:rPr lang="pl-PL" sz="2000" dirty="0" err="1" smtClean="0">
                <a:solidFill>
                  <a:srgbClr val="FF0000"/>
                </a:solidFill>
              </a:rPr>
              <a:t>limited</a:t>
            </a:r>
            <a:r>
              <a:rPr lang="pl-PL" sz="2000" dirty="0" smtClean="0"/>
              <a:t>”; </a:t>
            </a:r>
            <a:r>
              <a:rPr lang="pl-PL" sz="2000" dirty="0" err="1" smtClean="0"/>
              <a:t>partners</a:t>
            </a:r>
            <a:r>
              <a:rPr lang="pl-PL" sz="2000" dirty="0" smtClean="0"/>
              <a:t> </a:t>
            </a:r>
            <a:r>
              <a:rPr lang="pl-PL" sz="2000" dirty="0" err="1" smtClean="0"/>
              <a:t>make</a:t>
            </a:r>
            <a:r>
              <a:rPr lang="pl-PL" sz="2000" dirty="0" smtClean="0"/>
              <a:t> </a:t>
            </a:r>
            <a:r>
              <a:rPr lang="pl-PL" sz="2000" dirty="0" err="1" smtClean="0"/>
              <a:t>contributions</a:t>
            </a:r>
            <a:r>
              <a:rPr lang="pl-PL" sz="2000" dirty="0" smtClean="0"/>
              <a:t> in exchange for a </a:t>
            </a:r>
            <a:r>
              <a:rPr lang="pl-PL" sz="2000" dirty="0" err="1" smtClean="0"/>
              <a:t>share</a:t>
            </a:r>
            <a:r>
              <a:rPr lang="pl-PL" sz="2000" dirty="0" smtClean="0"/>
              <a:t> in </a:t>
            </a:r>
            <a:r>
              <a:rPr lang="pl-PL" sz="2000" dirty="0" err="1" smtClean="0"/>
              <a:t>profits</a:t>
            </a:r>
            <a:r>
              <a:rPr lang="pl-PL" sz="2000" dirty="0" smtClean="0"/>
              <a:t>; </a:t>
            </a:r>
            <a:r>
              <a:rPr lang="pl-PL" sz="2000" dirty="0" err="1" smtClean="0"/>
              <a:t>they</a:t>
            </a:r>
            <a:r>
              <a:rPr lang="pl-PL" sz="2000" dirty="0" smtClean="0"/>
              <a:t> </a:t>
            </a:r>
            <a:r>
              <a:rPr lang="pl-PL" sz="2000" dirty="0" err="1" smtClean="0"/>
              <a:t>have</a:t>
            </a:r>
            <a:r>
              <a:rPr lang="pl-PL" sz="2000" dirty="0" smtClean="0"/>
              <a:t> joint &amp; </a:t>
            </a:r>
            <a:r>
              <a:rPr lang="pl-PL" sz="2000" dirty="0" err="1" smtClean="0"/>
              <a:t>several</a:t>
            </a:r>
            <a:r>
              <a:rPr lang="pl-PL" sz="2000" dirty="0" smtClean="0"/>
              <a:t>  </a:t>
            </a:r>
            <a:r>
              <a:rPr lang="pl-PL" sz="2000" dirty="0" err="1" smtClean="0"/>
              <a:t>liability</a:t>
            </a:r>
            <a:endParaRPr lang="pl-PL" sz="20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25144"/>
          </a:xfrm>
        </p:spPr>
        <p:txBody>
          <a:bodyPr>
            <a:normAutofit/>
          </a:bodyPr>
          <a:lstStyle/>
          <a:p>
            <a:r>
              <a:rPr lang="pl-PL" sz="2000" dirty="0" smtClean="0"/>
              <a:t>a </a:t>
            </a:r>
            <a:r>
              <a:rPr lang="pl-PL" sz="2000" dirty="0" err="1" smtClean="0"/>
              <a:t>commercial</a:t>
            </a:r>
            <a:r>
              <a:rPr lang="pl-PL" sz="2000" dirty="0" smtClean="0"/>
              <a:t> business, </a:t>
            </a:r>
            <a:r>
              <a:rPr lang="pl-PL" sz="2000" dirty="0" err="1" smtClean="0"/>
              <a:t>or</a:t>
            </a:r>
            <a:endParaRPr lang="pl-PL" sz="2000" dirty="0" smtClean="0"/>
          </a:p>
          <a:p>
            <a:endParaRPr lang="pl-PL" sz="2000" dirty="0" smtClean="0"/>
          </a:p>
          <a:p>
            <a:r>
              <a:rPr lang="pl-PL" sz="2000" dirty="0" smtClean="0"/>
              <a:t>a </a:t>
            </a:r>
            <a:r>
              <a:rPr lang="pl-PL" sz="2000" dirty="0" err="1" smtClean="0"/>
              <a:t>formal</a:t>
            </a:r>
            <a:r>
              <a:rPr lang="pl-PL" sz="2000" dirty="0" smtClean="0"/>
              <a:t> </a:t>
            </a:r>
            <a:r>
              <a:rPr lang="pl-PL" sz="2000" dirty="0" err="1" smtClean="0"/>
              <a:t>association</a:t>
            </a:r>
            <a:r>
              <a:rPr lang="pl-PL" sz="2000" dirty="0" smtClean="0"/>
              <a:t> of </a:t>
            </a:r>
            <a:r>
              <a:rPr lang="pl-PL" sz="2000" dirty="0" err="1" smtClean="0"/>
              <a:t>persons</a:t>
            </a:r>
            <a:r>
              <a:rPr lang="pl-PL" sz="2000" dirty="0" smtClean="0"/>
              <a:t> for business </a:t>
            </a:r>
            <a:r>
              <a:rPr lang="pl-PL" sz="2000" dirty="0" err="1" smtClean="0"/>
              <a:t>purposes</a:t>
            </a:r>
            <a:r>
              <a:rPr lang="pl-PL" sz="2000" dirty="0" smtClean="0"/>
              <a:t>, </a:t>
            </a:r>
            <a:r>
              <a:rPr lang="pl-PL" sz="2000" dirty="0" err="1" smtClean="0"/>
              <a:t>esp</a:t>
            </a:r>
            <a:r>
              <a:rPr lang="pl-PL" sz="2000" dirty="0" smtClean="0"/>
              <a:t> a </a:t>
            </a:r>
            <a:r>
              <a:rPr lang="pl-PL" sz="2000" dirty="0" err="1" smtClean="0"/>
              <a:t>group</a:t>
            </a:r>
            <a:r>
              <a:rPr lang="pl-PL" sz="2000" dirty="0" smtClean="0"/>
              <a:t> of </a:t>
            </a:r>
            <a:r>
              <a:rPr lang="pl-PL" sz="2000" dirty="0" err="1" smtClean="0"/>
              <a:t>persons</a:t>
            </a:r>
            <a:r>
              <a:rPr lang="pl-PL" sz="2000" dirty="0" smtClean="0"/>
              <a:t> </a:t>
            </a:r>
            <a:r>
              <a:rPr lang="pl-PL" sz="2000" dirty="0" err="1" smtClean="0"/>
              <a:t>legally</a:t>
            </a:r>
            <a:r>
              <a:rPr lang="pl-PL" sz="2000" dirty="0" smtClean="0"/>
              <a:t> </a:t>
            </a:r>
            <a:r>
              <a:rPr lang="pl-PL" sz="2000" dirty="0" err="1" smtClean="0"/>
              <a:t>incorporated</a:t>
            </a:r>
            <a:r>
              <a:rPr lang="pl-PL" sz="2000" dirty="0" smtClean="0"/>
              <a:t>  </a:t>
            </a:r>
            <a:r>
              <a:rPr lang="pl-PL" sz="2000" dirty="0" err="1" smtClean="0"/>
              <a:t>under</a:t>
            </a:r>
            <a:r>
              <a:rPr lang="pl-PL" sz="2000" dirty="0" smtClean="0"/>
              <a:t> </a:t>
            </a:r>
            <a:r>
              <a:rPr lang="pl-PL" sz="2000" dirty="0" err="1" smtClean="0"/>
              <a:t>company</a:t>
            </a:r>
            <a:r>
              <a:rPr lang="pl-PL" sz="2000" dirty="0" smtClean="0"/>
              <a:t> law, </a:t>
            </a:r>
            <a:r>
              <a:rPr lang="pl-PL" sz="2000" dirty="0" err="1" smtClean="0"/>
              <a:t>or</a:t>
            </a:r>
            <a:endParaRPr lang="pl-PL" sz="2000" dirty="0" smtClean="0"/>
          </a:p>
          <a:p>
            <a:endParaRPr lang="pl-PL" sz="2000" dirty="0" smtClean="0"/>
          </a:p>
          <a:p>
            <a:r>
              <a:rPr lang="pl-PL" sz="2000" dirty="0" err="1" smtClean="0"/>
              <a:t>Any</a:t>
            </a:r>
            <a:r>
              <a:rPr lang="pl-PL" sz="2000" dirty="0" smtClean="0"/>
              <a:t> </a:t>
            </a:r>
            <a:r>
              <a:rPr lang="pl-PL" sz="2000" dirty="0" err="1" smtClean="0"/>
              <a:t>entity</a:t>
            </a:r>
            <a:r>
              <a:rPr lang="pl-PL" sz="2000" dirty="0" smtClean="0"/>
              <a:t> </a:t>
            </a:r>
            <a:r>
              <a:rPr lang="pl-PL" sz="2000" dirty="0" err="1" smtClean="0"/>
              <a:t>engaging</a:t>
            </a:r>
            <a:r>
              <a:rPr lang="pl-PL" sz="2000" dirty="0" smtClean="0"/>
              <a:t> in business, </a:t>
            </a:r>
            <a:r>
              <a:rPr lang="pl-PL" sz="2000" dirty="0" err="1" smtClean="0"/>
              <a:t>such</a:t>
            </a:r>
            <a:r>
              <a:rPr lang="pl-PL" sz="2000" dirty="0" smtClean="0"/>
              <a:t> as a </a:t>
            </a:r>
            <a:r>
              <a:rPr lang="pl-PL" sz="2000" dirty="0" err="1" smtClean="0"/>
              <a:t>proprietorship</a:t>
            </a:r>
            <a:r>
              <a:rPr lang="pl-PL" sz="2000" dirty="0" smtClean="0"/>
              <a:t>, </a:t>
            </a:r>
            <a:r>
              <a:rPr lang="pl-PL" sz="2000" dirty="0" err="1" smtClean="0"/>
              <a:t>partnership</a:t>
            </a:r>
            <a:r>
              <a:rPr lang="pl-PL" sz="2000" dirty="0" smtClean="0"/>
              <a:t>, </a:t>
            </a:r>
            <a:r>
              <a:rPr lang="pl-PL" sz="2000" dirty="0" err="1" smtClean="0"/>
              <a:t>or</a:t>
            </a:r>
            <a:r>
              <a:rPr lang="pl-PL" sz="2000" dirty="0" smtClean="0"/>
              <a:t> </a:t>
            </a:r>
            <a:r>
              <a:rPr lang="pl-PL" sz="2000" dirty="0" err="1" smtClean="0"/>
              <a:t>corporation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02332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COMPANIES &amp; PARTNERSHIPS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u="sng" dirty="0" err="1" smtClean="0"/>
              <a:t>Consider</a:t>
            </a:r>
            <a:r>
              <a:rPr lang="pl-PL" u="sng" dirty="0" smtClean="0"/>
              <a:t> the </a:t>
            </a:r>
            <a:r>
              <a:rPr lang="pl-PL" u="sng" dirty="0" err="1" smtClean="0"/>
              <a:t>following</a:t>
            </a:r>
            <a:r>
              <a:rPr lang="pl-PL" dirty="0" smtClean="0"/>
              <a:t>:</a:t>
            </a:r>
          </a:p>
          <a:p>
            <a:r>
              <a:rPr lang="pl-PL" dirty="0" err="1" smtClean="0"/>
              <a:t>Formation</a:t>
            </a:r>
            <a:endParaRPr lang="pl-PL" dirty="0" smtClean="0"/>
          </a:p>
          <a:p>
            <a:r>
              <a:rPr lang="pl-PL" dirty="0" smtClean="0"/>
              <a:t>Limited </a:t>
            </a:r>
            <a:r>
              <a:rPr lang="pl-PL" dirty="0" err="1" smtClean="0"/>
              <a:t>liability</a:t>
            </a:r>
            <a:endParaRPr lang="pl-PL" dirty="0" smtClean="0"/>
          </a:p>
          <a:p>
            <a:r>
              <a:rPr lang="pl-PL" dirty="0" smtClean="0"/>
              <a:t>Management</a:t>
            </a:r>
          </a:p>
          <a:p>
            <a:r>
              <a:rPr lang="pl-PL" dirty="0" err="1" smtClean="0"/>
              <a:t>Continuity</a:t>
            </a:r>
            <a:r>
              <a:rPr lang="pl-PL" dirty="0" smtClean="0"/>
              <a:t> of </a:t>
            </a:r>
            <a:r>
              <a:rPr lang="pl-PL" dirty="0" err="1" smtClean="0"/>
              <a:t>operations</a:t>
            </a:r>
            <a:endParaRPr lang="pl-PL" dirty="0" smtClean="0"/>
          </a:p>
          <a:p>
            <a:r>
              <a:rPr lang="pl-PL" dirty="0" err="1" smtClean="0"/>
              <a:t>Transferability</a:t>
            </a:r>
            <a:r>
              <a:rPr lang="pl-PL" dirty="0" smtClean="0"/>
              <a:t> of </a:t>
            </a:r>
            <a:r>
              <a:rPr lang="pl-PL" dirty="0" err="1" smtClean="0"/>
              <a:t>interest</a:t>
            </a:r>
            <a:endParaRPr lang="pl-PL" dirty="0" smtClean="0"/>
          </a:p>
          <a:p>
            <a:r>
              <a:rPr lang="pl-PL" dirty="0" err="1" smtClean="0"/>
              <a:t>Taxes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4646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BUSINESS ENTITIES IN POLAND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SOLE TRADER</a:t>
            </a:r>
          </a:p>
          <a:p>
            <a:r>
              <a:rPr lang="pl-PL" dirty="0" smtClean="0"/>
              <a:t>GENERAL PARTNERSHIP</a:t>
            </a:r>
          </a:p>
          <a:p>
            <a:r>
              <a:rPr lang="pl-PL" dirty="0" smtClean="0"/>
              <a:t>LIMITED PARTNERSHIP</a:t>
            </a:r>
          </a:p>
          <a:p>
            <a:r>
              <a:rPr lang="pl-PL" dirty="0" smtClean="0"/>
              <a:t>PROFESSIONAL PARTNERSHIP</a:t>
            </a:r>
          </a:p>
          <a:p>
            <a:r>
              <a:rPr lang="pl-PL" dirty="0" smtClean="0"/>
              <a:t>LIMITED JOINT-STOCK PARTNERSHIP</a:t>
            </a:r>
          </a:p>
          <a:p>
            <a:r>
              <a:rPr lang="pl-PL" smtClean="0"/>
              <a:t>LIMITED LIABILITY </a:t>
            </a:r>
            <a:r>
              <a:rPr lang="pl-PL" dirty="0" smtClean="0"/>
              <a:t>COMPANY</a:t>
            </a:r>
          </a:p>
          <a:p>
            <a:r>
              <a:rPr lang="pl-PL" dirty="0" smtClean="0"/>
              <a:t>JOINT-STOCK COMPANY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12444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BUSINESS ENTITIES IN POLAND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Sole </a:t>
            </a:r>
            <a:r>
              <a:rPr lang="pl-PL" dirty="0" err="1" smtClean="0">
                <a:solidFill>
                  <a:srgbClr val="FF0000"/>
                </a:solidFill>
              </a:rPr>
              <a:t>trader</a:t>
            </a:r>
            <a:r>
              <a:rPr lang="pl-PL" dirty="0" smtClean="0"/>
              <a:t>:</a:t>
            </a:r>
          </a:p>
          <a:p>
            <a:pPr marL="0" indent="0">
              <a:buNone/>
            </a:pPr>
            <a:r>
              <a:rPr lang="pl-PL" dirty="0" smtClean="0"/>
              <a:t> </a:t>
            </a:r>
            <a:r>
              <a:rPr lang="pl-PL" dirty="0" err="1" smtClean="0"/>
              <a:t>this</a:t>
            </a:r>
            <a:r>
              <a:rPr lang="pl-PL" dirty="0" smtClean="0"/>
              <a:t> business </a:t>
            </a:r>
            <a:r>
              <a:rPr lang="pl-PL" dirty="0" err="1" smtClean="0"/>
              <a:t>entity</a:t>
            </a:r>
            <a:r>
              <a:rPr lang="pl-PL" dirty="0" smtClean="0"/>
              <a:t> </a:t>
            </a:r>
            <a:r>
              <a:rPr lang="pl-PL" dirty="0" err="1" smtClean="0"/>
              <a:t>must</a:t>
            </a:r>
            <a:r>
              <a:rPr lang="pl-PL" dirty="0" smtClean="0"/>
              <a:t> be </a:t>
            </a:r>
            <a:r>
              <a:rPr lang="pl-PL" dirty="0" err="1" smtClean="0"/>
              <a:t>registered</a:t>
            </a:r>
            <a:r>
              <a:rPr lang="pl-PL" dirty="0" smtClean="0"/>
              <a:t> as </a:t>
            </a:r>
            <a:r>
              <a:rPr lang="pl-PL" dirty="0" err="1" smtClean="0">
                <a:solidFill>
                  <a:srgbClr val="FF0000"/>
                </a:solidFill>
              </a:rPr>
              <a:t>self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empolyed</a:t>
            </a:r>
            <a:r>
              <a:rPr lang="pl-PL" dirty="0" smtClean="0"/>
              <a:t> </a:t>
            </a:r>
            <a:r>
              <a:rPr lang="pl-PL" dirty="0" err="1" smtClean="0"/>
              <a:t>at</a:t>
            </a:r>
            <a:r>
              <a:rPr lang="pl-PL" dirty="0" smtClean="0"/>
              <a:t> the </a:t>
            </a:r>
            <a:r>
              <a:rPr lang="pl-PL" dirty="0" err="1" smtClean="0"/>
              <a:t>competent</a:t>
            </a:r>
            <a:r>
              <a:rPr lang="pl-PL" dirty="0" smtClean="0"/>
              <a:t> </a:t>
            </a:r>
            <a:r>
              <a:rPr lang="pl-PL" dirty="0" err="1" smtClean="0"/>
              <a:t>authorities</a:t>
            </a:r>
            <a:r>
              <a:rPr lang="pl-PL" dirty="0" smtClean="0"/>
              <a:t> – </a:t>
            </a:r>
            <a:r>
              <a:rPr lang="pl-PL" dirty="0" err="1" smtClean="0">
                <a:solidFill>
                  <a:srgbClr val="FF0000"/>
                </a:solidFill>
              </a:rPr>
              <a:t>city</a:t>
            </a:r>
            <a:r>
              <a:rPr lang="pl-PL" dirty="0" smtClean="0">
                <a:solidFill>
                  <a:srgbClr val="FF0000"/>
                </a:solidFill>
              </a:rPr>
              <a:t>/</a:t>
            </a:r>
            <a:r>
              <a:rPr lang="pl-PL" dirty="0" err="1" smtClean="0">
                <a:solidFill>
                  <a:srgbClr val="FF0000"/>
                </a:solidFill>
              </a:rPr>
              <a:t>town</a:t>
            </a:r>
            <a:r>
              <a:rPr lang="pl-PL" dirty="0" smtClean="0">
                <a:solidFill>
                  <a:srgbClr val="FF0000"/>
                </a:solidFill>
              </a:rPr>
              <a:t> hall</a:t>
            </a:r>
            <a:r>
              <a:rPr lang="pl-PL" dirty="0" smtClean="0"/>
              <a:t>, </a:t>
            </a:r>
            <a:r>
              <a:rPr lang="pl-PL" dirty="0" err="1" smtClean="0">
                <a:solidFill>
                  <a:srgbClr val="FF0000"/>
                </a:solidFill>
              </a:rPr>
              <a:t>tax</a:t>
            </a:r>
            <a:r>
              <a:rPr lang="pl-PL" dirty="0" smtClean="0">
                <a:solidFill>
                  <a:srgbClr val="FF0000"/>
                </a:solidFill>
              </a:rPr>
              <a:t> authority</a:t>
            </a:r>
            <a:r>
              <a:rPr lang="pl-PL" dirty="0" smtClean="0"/>
              <a:t>, and </a:t>
            </a:r>
            <a:r>
              <a:rPr lang="pl-PL" dirty="0" err="1" smtClean="0">
                <a:solidFill>
                  <a:srgbClr val="FF0000"/>
                </a:solidFill>
              </a:rPr>
              <a:t>statistics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office</a:t>
            </a:r>
            <a:r>
              <a:rPr lang="pl-PL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331417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BUSINESS ENTITIES IN POLAND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General </a:t>
            </a:r>
            <a:r>
              <a:rPr lang="pl-PL" dirty="0" err="1" smtClean="0">
                <a:solidFill>
                  <a:srgbClr val="FF0000"/>
                </a:solidFill>
              </a:rPr>
              <a:t>partnership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pl-PL" dirty="0" err="1" smtClean="0"/>
              <a:t>all</a:t>
            </a:r>
            <a:r>
              <a:rPr lang="pl-PL" dirty="0" smtClean="0"/>
              <a:t> </a:t>
            </a:r>
            <a:r>
              <a:rPr lang="pl-PL" dirty="0" err="1" smtClean="0"/>
              <a:t>partners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>
                <a:solidFill>
                  <a:srgbClr val="FF0000"/>
                </a:solidFill>
              </a:rPr>
              <a:t>jointly</a:t>
            </a:r>
            <a:r>
              <a:rPr lang="pl-PL" dirty="0" smtClean="0">
                <a:solidFill>
                  <a:srgbClr val="FF0000"/>
                </a:solidFill>
              </a:rPr>
              <a:t> and </a:t>
            </a:r>
            <a:r>
              <a:rPr lang="pl-PL" dirty="0" err="1" smtClean="0">
                <a:solidFill>
                  <a:srgbClr val="FF0000"/>
                </a:solidFill>
              </a:rPr>
              <a:t>severally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liable</a:t>
            </a:r>
            <a:r>
              <a:rPr lang="pl-PL" dirty="0" smtClean="0"/>
              <a:t> for </a:t>
            </a:r>
            <a:r>
              <a:rPr lang="pl-PL" dirty="0" err="1" smtClean="0"/>
              <a:t>its</a:t>
            </a:r>
            <a:r>
              <a:rPr lang="pl-PL" dirty="0" smtClean="0"/>
              <a:t> </a:t>
            </a:r>
            <a:r>
              <a:rPr lang="pl-PL" dirty="0" err="1" smtClean="0"/>
              <a:t>obligations</a:t>
            </a:r>
            <a:r>
              <a:rPr lang="pl-PL" dirty="0" smtClean="0"/>
              <a:t> </a:t>
            </a:r>
            <a:r>
              <a:rPr lang="pl-PL" dirty="0" err="1" smtClean="0"/>
              <a:t>without</a:t>
            </a:r>
            <a:r>
              <a:rPr lang="pl-PL" dirty="0" smtClean="0"/>
              <a:t> </a:t>
            </a:r>
            <a:r>
              <a:rPr lang="pl-PL" dirty="0" err="1" smtClean="0"/>
              <a:t>limitation</a:t>
            </a:r>
            <a:r>
              <a:rPr lang="pl-PL" dirty="0" smtClean="0"/>
              <a:t>; a </a:t>
            </a:r>
            <a:r>
              <a:rPr lang="pl-PL" dirty="0" err="1" smtClean="0"/>
              <a:t>creditor</a:t>
            </a:r>
            <a:r>
              <a:rPr lang="pl-PL" dirty="0" smtClean="0"/>
              <a:t> </a:t>
            </a:r>
            <a:r>
              <a:rPr lang="pl-PL" dirty="0" err="1" smtClean="0"/>
              <a:t>may</a:t>
            </a:r>
            <a:r>
              <a:rPr lang="pl-PL" dirty="0" smtClean="0"/>
              <a:t> </a:t>
            </a:r>
            <a:r>
              <a:rPr lang="pl-PL" dirty="0" err="1" smtClean="0"/>
              <a:t>carry</a:t>
            </a:r>
            <a:r>
              <a:rPr lang="pl-PL" dirty="0" smtClean="0"/>
              <a:t> out </a:t>
            </a:r>
            <a:r>
              <a:rPr lang="pl-PL" dirty="0" err="1" smtClean="0"/>
              <a:t>execution</a:t>
            </a:r>
            <a:r>
              <a:rPr lang="pl-PL" dirty="0" smtClean="0"/>
              <a:t> </a:t>
            </a:r>
            <a:r>
              <a:rPr lang="pl-PL" dirty="0" err="1" smtClean="0"/>
              <a:t>against</a:t>
            </a:r>
            <a:r>
              <a:rPr lang="pl-PL" dirty="0" smtClean="0"/>
              <a:t> a </a:t>
            </a:r>
            <a:r>
              <a:rPr lang="pl-PL" dirty="0" err="1" smtClean="0"/>
              <a:t>partner’s</a:t>
            </a:r>
            <a:r>
              <a:rPr lang="pl-PL" dirty="0" smtClean="0"/>
              <a:t> </a:t>
            </a:r>
            <a:r>
              <a:rPr lang="pl-PL" dirty="0" err="1" smtClean="0">
                <a:solidFill>
                  <a:srgbClr val="FF0000"/>
                </a:solidFill>
              </a:rPr>
              <a:t>estate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/>
              <a:t>if</a:t>
            </a:r>
            <a:r>
              <a:rPr lang="pl-PL" dirty="0" smtClean="0"/>
              <a:t> </a:t>
            </a:r>
            <a:r>
              <a:rPr lang="pl-PL" dirty="0" err="1" smtClean="0"/>
              <a:t>execution</a:t>
            </a:r>
            <a:r>
              <a:rPr lang="pl-PL" dirty="0" smtClean="0"/>
              <a:t> </a:t>
            </a:r>
            <a:r>
              <a:rPr lang="pl-PL" dirty="0" err="1" smtClean="0"/>
              <a:t>against</a:t>
            </a:r>
            <a:r>
              <a:rPr lang="pl-PL" dirty="0" smtClean="0"/>
              <a:t> the </a:t>
            </a:r>
            <a:r>
              <a:rPr lang="pl-PL" dirty="0" err="1" smtClean="0"/>
              <a:t>partnership</a:t>
            </a:r>
            <a:r>
              <a:rPr lang="pl-PL" dirty="0" smtClean="0"/>
              <a:t> </a:t>
            </a:r>
            <a:r>
              <a:rPr lang="pl-PL" dirty="0" err="1" smtClean="0"/>
              <a:t>proves</a:t>
            </a:r>
            <a:r>
              <a:rPr lang="pl-PL" dirty="0" smtClean="0"/>
              <a:t> </a:t>
            </a:r>
            <a:r>
              <a:rPr lang="pl-PL" dirty="0" err="1" smtClean="0"/>
              <a:t>ineffective</a:t>
            </a:r>
            <a:r>
              <a:rPr lang="pl-PL" dirty="0" smtClean="0"/>
              <a:t>;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must</a:t>
            </a:r>
            <a:r>
              <a:rPr lang="pl-PL" dirty="0" smtClean="0"/>
              <a:t> be </a:t>
            </a:r>
            <a:r>
              <a:rPr lang="pl-PL" dirty="0" err="1" smtClean="0"/>
              <a:t>formally</a:t>
            </a:r>
            <a:r>
              <a:rPr lang="pl-PL" dirty="0" smtClean="0"/>
              <a:t> </a:t>
            </a:r>
            <a:r>
              <a:rPr lang="pl-PL" dirty="0" err="1" smtClean="0"/>
              <a:t>registered</a:t>
            </a:r>
            <a:r>
              <a:rPr lang="pl-PL" dirty="0" smtClean="0"/>
              <a:t>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6043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BUSINESS ENTITIES IN POLAND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Limited </a:t>
            </a:r>
            <a:r>
              <a:rPr lang="pl-PL" dirty="0" err="1" smtClean="0">
                <a:solidFill>
                  <a:srgbClr val="FF0000"/>
                </a:solidFill>
              </a:rPr>
              <a:t>partnership</a:t>
            </a:r>
            <a:endParaRPr lang="pl-PL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dirty="0" err="1" smtClean="0"/>
              <a:t>There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two</a:t>
            </a:r>
            <a:r>
              <a:rPr lang="pl-PL" dirty="0" smtClean="0"/>
              <a:t> </a:t>
            </a:r>
            <a:r>
              <a:rPr lang="pl-PL" dirty="0" err="1" smtClean="0"/>
              <a:t>types</a:t>
            </a:r>
            <a:r>
              <a:rPr lang="pl-PL" dirty="0" smtClean="0"/>
              <a:t> of </a:t>
            </a:r>
            <a:r>
              <a:rPr lang="pl-PL" dirty="0" err="1" smtClean="0"/>
              <a:t>partners</a:t>
            </a:r>
            <a:r>
              <a:rPr lang="pl-PL" dirty="0" smtClean="0"/>
              <a:t>: </a:t>
            </a:r>
            <a:r>
              <a:rPr lang="pl-PL" dirty="0" err="1" smtClean="0">
                <a:solidFill>
                  <a:srgbClr val="FF0000"/>
                </a:solidFill>
              </a:rPr>
              <a:t>limited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partners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smtClean="0"/>
              <a:t>and </a:t>
            </a:r>
            <a:r>
              <a:rPr lang="pl-PL" dirty="0" err="1" smtClean="0">
                <a:solidFill>
                  <a:srgbClr val="FF0000"/>
                </a:solidFill>
              </a:rPr>
              <a:t>general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partners</a:t>
            </a:r>
            <a:endParaRPr lang="pl-PL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>Limited </a:t>
            </a:r>
            <a:r>
              <a:rPr lang="pl-PL" dirty="0" err="1" smtClean="0">
                <a:solidFill>
                  <a:srgbClr val="FF0000"/>
                </a:solidFill>
              </a:rPr>
              <a:t>partners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/>
              <a:t>have</a:t>
            </a:r>
            <a:r>
              <a:rPr lang="pl-PL" dirty="0" smtClean="0"/>
              <a:t> </a:t>
            </a:r>
            <a:r>
              <a:rPr lang="pl-PL" dirty="0" err="1" smtClean="0"/>
              <a:t>limited</a:t>
            </a:r>
            <a:r>
              <a:rPr lang="pl-PL" dirty="0" smtClean="0"/>
              <a:t> </a:t>
            </a:r>
            <a:r>
              <a:rPr lang="pl-PL" dirty="0" err="1" smtClean="0"/>
              <a:t>liability</a:t>
            </a:r>
            <a:r>
              <a:rPr lang="pl-PL" dirty="0" smtClean="0"/>
              <a:t> for the </a:t>
            </a:r>
            <a:r>
              <a:rPr lang="pl-PL" dirty="0" err="1" smtClean="0"/>
              <a:t>partnership’s</a:t>
            </a:r>
            <a:r>
              <a:rPr lang="pl-PL" dirty="0" smtClean="0"/>
              <a:t> </a:t>
            </a:r>
            <a:r>
              <a:rPr lang="pl-PL" dirty="0" err="1" smtClean="0"/>
              <a:t>debts</a:t>
            </a:r>
            <a:r>
              <a:rPr lang="pl-PL" dirty="0" smtClean="0"/>
              <a:t> </a:t>
            </a:r>
            <a:r>
              <a:rPr lang="pl-PL" dirty="0" err="1" smtClean="0"/>
              <a:t>up</a:t>
            </a:r>
            <a:r>
              <a:rPr lang="pl-PL" dirty="0" smtClean="0"/>
              <a:t> to the </a:t>
            </a:r>
            <a:r>
              <a:rPr lang="pl-PL" dirty="0" err="1" smtClean="0"/>
              <a:t>amount</a:t>
            </a:r>
            <a:r>
              <a:rPr lang="pl-PL" dirty="0" smtClean="0"/>
              <a:t> </a:t>
            </a:r>
            <a:r>
              <a:rPr lang="pl-PL" dirty="0" err="1" smtClean="0"/>
              <a:t>contributed</a:t>
            </a:r>
            <a:r>
              <a:rPr lang="pl-PL" dirty="0" smtClean="0"/>
              <a:t> by </a:t>
            </a:r>
            <a:r>
              <a:rPr lang="pl-PL" dirty="0" err="1" smtClean="0"/>
              <a:t>them</a:t>
            </a:r>
            <a:r>
              <a:rPr lang="pl-PL" dirty="0" smtClean="0"/>
              <a:t> to the business and </a:t>
            </a:r>
            <a:r>
              <a:rPr lang="pl-PL" dirty="0" err="1" smtClean="0"/>
              <a:t>have</a:t>
            </a:r>
            <a:r>
              <a:rPr lang="pl-PL" dirty="0" smtClean="0"/>
              <a:t> </a:t>
            </a:r>
            <a:r>
              <a:rPr lang="pl-PL" dirty="0" err="1" smtClean="0"/>
              <a:t>limited</a:t>
            </a:r>
            <a:r>
              <a:rPr lang="pl-PL" dirty="0" smtClean="0"/>
              <a:t> </a:t>
            </a:r>
            <a:r>
              <a:rPr lang="pl-PL" dirty="0" err="1" smtClean="0"/>
              <a:t>access</a:t>
            </a:r>
            <a:r>
              <a:rPr lang="pl-PL" dirty="0" smtClean="0"/>
              <a:t> to the business management</a:t>
            </a:r>
          </a:p>
          <a:p>
            <a:pPr marL="0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>General </a:t>
            </a:r>
            <a:r>
              <a:rPr lang="pl-PL" dirty="0" err="1" smtClean="0">
                <a:solidFill>
                  <a:srgbClr val="FF0000"/>
                </a:solidFill>
              </a:rPr>
              <a:t>partners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liable</a:t>
            </a:r>
            <a:r>
              <a:rPr lang="pl-PL" dirty="0" smtClean="0"/>
              <a:t> for the </a:t>
            </a:r>
            <a:r>
              <a:rPr lang="pl-PL" dirty="0" err="1" smtClean="0"/>
              <a:t>debts</a:t>
            </a:r>
            <a:r>
              <a:rPr lang="pl-PL" dirty="0" smtClean="0"/>
              <a:t> of the business and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empowered</a:t>
            </a:r>
            <a:r>
              <a:rPr lang="pl-PL" dirty="0" smtClean="0"/>
              <a:t> to </a:t>
            </a:r>
            <a:r>
              <a:rPr lang="pl-PL" dirty="0" err="1" smtClean="0"/>
              <a:t>manage</a:t>
            </a:r>
            <a:r>
              <a:rPr lang="pl-PL" dirty="0" smtClean="0"/>
              <a:t> </a:t>
            </a:r>
            <a:r>
              <a:rPr lang="pl-PL" dirty="0" err="1" smtClean="0"/>
              <a:t>its</a:t>
            </a:r>
            <a:r>
              <a:rPr lang="pl-PL" dirty="0" smtClean="0"/>
              <a:t> </a:t>
            </a:r>
            <a:r>
              <a:rPr lang="pl-PL" dirty="0" err="1" smtClean="0"/>
              <a:t>affairs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1393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BUSINESS ENTITIES IN POLAND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Professional </a:t>
            </a:r>
            <a:r>
              <a:rPr lang="pl-PL" dirty="0" err="1" smtClean="0">
                <a:solidFill>
                  <a:srgbClr val="FF0000"/>
                </a:solidFill>
              </a:rPr>
              <a:t>partnership</a:t>
            </a:r>
            <a:endParaRPr lang="pl-PL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dirty="0" smtClean="0"/>
              <a:t>Partners form </a:t>
            </a:r>
            <a:r>
              <a:rPr lang="pl-PL" dirty="0" err="1" smtClean="0"/>
              <a:t>this</a:t>
            </a:r>
            <a:r>
              <a:rPr lang="pl-PL" dirty="0" smtClean="0"/>
              <a:t> business </a:t>
            </a:r>
            <a:r>
              <a:rPr lang="pl-PL" dirty="0" err="1" smtClean="0"/>
              <a:t>entity</a:t>
            </a:r>
            <a:r>
              <a:rPr lang="pl-PL" dirty="0" smtClean="0"/>
              <a:t> to </a:t>
            </a:r>
            <a:r>
              <a:rPr lang="pl-PL" dirty="0" err="1" smtClean="0"/>
              <a:t>conduct</a:t>
            </a:r>
            <a:r>
              <a:rPr lang="pl-PL" dirty="0" smtClean="0"/>
              <a:t> </a:t>
            </a:r>
            <a:r>
              <a:rPr lang="pl-PL" dirty="0" err="1" smtClean="0">
                <a:solidFill>
                  <a:srgbClr val="FF0000"/>
                </a:solidFill>
              </a:rPr>
              <a:t>freelance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/>
              <a:t>activities</a:t>
            </a:r>
            <a:r>
              <a:rPr lang="pl-PL" dirty="0" smtClean="0"/>
              <a:t>; </a:t>
            </a:r>
            <a:r>
              <a:rPr lang="pl-PL" dirty="0" err="1" smtClean="0"/>
              <a:t>its</a:t>
            </a:r>
            <a:r>
              <a:rPr lang="pl-PL" dirty="0" smtClean="0"/>
              <a:t> </a:t>
            </a:r>
            <a:r>
              <a:rPr lang="pl-PL" dirty="0" err="1" smtClean="0"/>
              <a:t>partners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not </a:t>
            </a:r>
            <a:r>
              <a:rPr lang="pl-PL" dirty="0" err="1" smtClean="0"/>
              <a:t>liable</a:t>
            </a:r>
            <a:r>
              <a:rPr lang="pl-PL" dirty="0" smtClean="0"/>
              <a:t> for </a:t>
            </a:r>
            <a:r>
              <a:rPr lang="pl-PL" dirty="0" err="1" smtClean="0"/>
              <a:t>obligations</a:t>
            </a:r>
            <a:r>
              <a:rPr lang="pl-PL" dirty="0" smtClean="0"/>
              <a:t> of the </a:t>
            </a:r>
            <a:r>
              <a:rPr lang="pl-PL" dirty="0" err="1" smtClean="0"/>
              <a:t>partnership</a:t>
            </a:r>
            <a:r>
              <a:rPr lang="pl-PL" dirty="0" smtClean="0"/>
              <a:t> </a:t>
            </a:r>
            <a:r>
              <a:rPr lang="pl-PL" dirty="0" err="1" smtClean="0"/>
              <a:t>incurred</a:t>
            </a:r>
            <a:r>
              <a:rPr lang="pl-PL" dirty="0" smtClean="0"/>
              <a:t> by </a:t>
            </a:r>
            <a:r>
              <a:rPr lang="pl-PL" dirty="0" err="1" smtClean="0"/>
              <a:t>other</a:t>
            </a:r>
            <a:r>
              <a:rPr lang="pl-PL" dirty="0" smtClean="0"/>
              <a:t> </a:t>
            </a:r>
            <a:r>
              <a:rPr lang="pl-PL" dirty="0" err="1" smtClean="0"/>
              <a:t>partners</a:t>
            </a:r>
            <a:r>
              <a:rPr lang="pl-PL" dirty="0" smtClean="0"/>
              <a:t>;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must</a:t>
            </a:r>
            <a:r>
              <a:rPr lang="pl-PL" dirty="0" smtClean="0"/>
              <a:t> be </a:t>
            </a:r>
            <a:r>
              <a:rPr lang="pl-PL" dirty="0" err="1" smtClean="0"/>
              <a:t>formally</a:t>
            </a:r>
            <a:r>
              <a:rPr lang="pl-PL" dirty="0" smtClean="0"/>
              <a:t> </a:t>
            </a:r>
            <a:r>
              <a:rPr lang="pl-PL" dirty="0" err="1" smtClean="0"/>
              <a:t>registered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51803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555</Words>
  <Application>Microsoft Office PowerPoint</Application>
  <PresentationFormat>Pokaz na ekranie (4:3)</PresentationFormat>
  <Paragraphs>57</Paragraphs>
  <Slides>12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BUSINESS LAW</vt:lpstr>
      <vt:lpstr>DISCUSS the quotations</vt:lpstr>
      <vt:lpstr>PARTNERSHIP vs. COMPANY choose the best definition</vt:lpstr>
      <vt:lpstr>COMPANIES &amp; PARTNERSHIPS</vt:lpstr>
      <vt:lpstr>BUSINESS ENTITIES IN POLAND</vt:lpstr>
      <vt:lpstr>BUSINESS ENTITIES IN POLAND</vt:lpstr>
      <vt:lpstr>BUSINESS ENTITIES IN POLAND</vt:lpstr>
      <vt:lpstr>BUSINESS ENTITIES IN POLAND</vt:lpstr>
      <vt:lpstr>BUSINESS ENTITIES IN POLAND</vt:lpstr>
      <vt:lpstr>BUSINESS ENTITIES IN POLAND</vt:lpstr>
      <vt:lpstr>BUSINESS ENTITIES IN POLAND</vt:lpstr>
      <vt:lpstr>BUSINESS ENTITIES IN POLAND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LAW</dc:title>
  <dc:creator>s.gajewski</dc:creator>
  <cp:lastModifiedBy>s.gajewski</cp:lastModifiedBy>
  <cp:revision>23</cp:revision>
  <dcterms:created xsi:type="dcterms:W3CDTF">2014-02-21T11:54:26Z</dcterms:created>
  <dcterms:modified xsi:type="dcterms:W3CDTF">2014-02-21T15:43:02Z</dcterms:modified>
</cp:coreProperties>
</file>