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58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72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18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7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13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11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59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19ED-8A4F-4C7C-9537-5DDD94C285B6}" type="datetimeFigureOut">
              <a:rPr lang="pl-PL" smtClean="0"/>
              <a:t>2014-02-23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279-96D7-4706-A787-45DD58360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9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Project Portfolio Management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Patrycja Sznajder</a:t>
            </a:r>
          </a:p>
          <a:p>
            <a:fld id="{7979EAD6-61B3-4A70-B12E-1BB39D8EC65C}" type="datetime2">
              <a:rPr lang="en-GB" smtClean="0"/>
              <a:t>Sunday, 23 February 2014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74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to </a:t>
            </a:r>
            <a:r>
              <a:rPr lang="pl-PL" dirty="0" err="1" smtClean="0"/>
              <a:t>manage</a:t>
            </a:r>
            <a:r>
              <a:rPr lang="pl-PL" dirty="0" smtClean="0"/>
              <a:t>/</a:t>
            </a:r>
            <a:r>
              <a:rPr lang="pl-PL" dirty="0" err="1" smtClean="0"/>
              <a:t>organize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 smtClean="0"/>
              <a:t>Balanced</a:t>
            </a:r>
            <a:r>
              <a:rPr lang="pl-PL" dirty="0" smtClean="0"/>
              <a:t> </a:t>
            </a:r>
            <a:r>
              <a:rPr lang="pl-PL" dirty="0" err="1" smtClean="0"/>
              <a:t>Score</a:t>
            </a:r>
            <a:r>
              <a:rPr lang="pl-PL" dirty="0" smtClean="0"/>
              <a:t> Card </a:t>
            </a:r>
            <a:r>
              <a:rPr lang="pl-PL" dirty="0" err="1" smtClean="0"/>
              <a:t>already</a:t>
            </a:r>
            <a:r>
              <a:rPr lang="pl-PL" dirty="0" smtClean="0"/>
              <a:t> </a:t>
            </a:r>
            <a:r>
              <a:rPr lang="pl-PL" dirty="0" err="1" smtClean="0"/>
              <a:t>done</a:t>
            </a:r>
            <a:r>
              <a:rPr lang="pl-PL" dirty="0" smtClean="0"/>
              <a:t>? Then we face </a:t>
            </a:r>
            <a:r>
              <a:rPr lang="pl-PL" dirty="0" err="1" smtClean="0"/>
              <a:t>questions</a:t>
            </a:r>
            <a:r>
              <a:rPr lang="pl-PL" dirty="0" smtClean="0"/>
              <a:t>:</a:t>
            </a:r>
          </a:p>
          <a:p>
            <a:r>
              <a:rPr lang="pl-PL" dirty="0" smtClean="0"/>
              <a:t>How </a:t>
            </a:r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choose</a:t>
            </a:r>
            <a:r>
              <a:rPr lang="pl-PL" dirty="0" smtClean="0"/>
              <a:t> </a:t>
            </a:r>
            <a:r>
              <a:rPr lang="pl-PL" dirty="0" err="1" smtClean="0"/>
              <a:t>right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? (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  <a:r>
              <a:rPr lang="pl-PL" dirty="0" smtClean="0">
                <a:sym typeface="Wingdings" panose="05000000000000000000" pitchFamily="2" charset="2"/>
              </a:rPr>
              <a:t>)</a:t>
            </a:r>
            <a:endParaRPr lang="pl-PL" dirty="0" smtClean="0"/>
          </a:p>
          <a:p>
            <a:r>
              <a:rPr lang="pl-PL" dirty="0" smtClean="0"/>
              <a:t>How to </a:t>
            </a:r>
            <a:r>
              <a:rPr lang="pl-PL" dirty="0" err="1" smtClean="0"/>
              <a:t>organize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responsible</a:t>
            </a:r>
            <a:r>
              <a:rPr lang="pl-PL" dirty="0" smtClean="0"/>
              <a:t> for </a:t>
            </a:r>
            <a:r>
              <a:rPr lang="pl-PL" dirty="0" err="1" smtClean="0"/>
              <a:t>what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Hw</a:t>
            </a:r>
            <a:r>
              <a:rPr lang="pl-PL" dirty="0" smtClean="0"/>
              <a:t> to </a:t>
            </a:r>
            <a:r>
              <a:rPr lang="pl-PL" dirty="0" err="1" smtClean="0"/>
              <a:t>avoid</a:t>
            </a:r>
            <a:r>
              <a:rPr lang="pl-PL" dirty="0" smtClean="0"/>
              <a:t> </a:t>
            </a:r>
            <a:r>
              <a:rPr lang="pl-PL" dirty="0" err="1" smtClean="0"/>
              <a:t>redundant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?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of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essential</a:t>
            </a:r>
            <a:r>
              <a:rPr lang="pl-PL" dirty="0" smtClean="0"/>
              <a:t>?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what</a:t>
            </a:r>
            <a:r>
              <a:rPr lang="pl-PL" dirty="0" smtClean="0"/>
              <a:t> order?</a:t>
            </a:r>
          </a:p>
          <a:p>
            <a:r>
              <a:rPr lang="pl-PL" dirty="0" smtClean="0"/>
              <a:t>How </a:t>
            </a:r>
            <a:r>
              <a:rPr lang="pl-PL" dirty="0" err="1" smtClean="0"/>
              <a:t>actions</a:t>
            </a:r>
            <a:r>
              <a:rPr lang="pl-PL" dirty="0" smtClean="0"/>
              <a:t>/</a:t>
            </a:r>
            <a:r>
              <a:rPr lang="pl-PL" dirty="0" err="1" smtClean="0"/>
              <a:t>initiatives</a:t>
            </a:r>
            <a:r>
              <a:rPr lang="pl-PL" dirty="0" smtClean="0"/>
              <a:t> </a:t>
            </a:r>
            <a:r>
              <a:rPr lang="pl-PL" dirty="0" err="1" smtClean="0"/>
              <a:t>impact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Impact</a:t>
            </a:r>
            <a:r>
              <a:rPr lang="pl-PL" dirty="0" smtClean="0"/>
              <a:t>: </a:t>
            </a:r>
            <a:r>
              <a:rPr lang="pl-PL" dirty="0" err="1" smtClean="0"/>
              <a:t>positive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negative</a:t>
            </a:r>
            <a:r>
              <a:rPr lang="pl-PL" dirty="0" smtClean="0"/>
              <a:t>?</a:t>
            </a:r>
          </a:p>
          <a:p>
            <a:pPr marL="0" indent="0">
              <a:buNone/>
            </a:pPr>
            <a:r>
              <a:rPr lang="pl-PL" dirty="0" err="1" smtClean="0"/>
              <a:t>Answer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65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Project Portfolio Management (PPM)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 smtClean="0"/>
              <a:t>Methodology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to:</a:t>
            </a:r>
          </a:p>
          <a:p>
            <a:r>
              <a:rPr lang="pl-PL" dirty="0" err="1" smtClean="0"/>
              <a:t>Prioritize</a:t>
            </a:r>
            <a:endParaRPr lang="pl-PL" dirty="0" smtClean="0"/>
          </a:p>
          <a:p>
            <a:r>
              <a:rPr lang="pl-PL" dirty="0" err="1" smtClean="0"/>
              <a:t>Execute</a:t>
            </a:r>
            <a:endParaRPr lang="pl-PL" dirty="0" smtClean="0"/>
          </a:p>
          <a:p>
            <a:pPr marL="0" indent="0">
              <a:buNone/>
            </a:pPr>
            <a:r>
              <a:rPr lang="pl-PL" dirty="0" err="1" smtClean="0"/>
              <a:t>Projects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on:</a:t>
            </a:r>
          </a:p>
          <a:p>
            <a:r>
              <a:rPr lang="pl-PL" dirty="0" err="1" smtClean="0"/>
              <a:t>Costs</a:t>
            </a:r>
            <a:endParaRPr lang="pl-PL" dirty="0" smtClean="0"/>
          </a:p>
          <a:p>
            <a:r>
              <a:rPr lang="pl-PL" dirty="0" err="1" smtClean="0"/>
              <a:t>Benefits</a:t>
            </a:r>
            <a:endParaRPr lang="pl-PL" dirty="0" smtClean="0"/>
          </a:p>
          <a:p>
            <a:r>
              <a:rPr lang="pl-PL" dirty="0" err="1" smtClean="0"/>
              <a:t>Resources</a:t>
            </a:r>
            <a:endParaRPr lang="pl-PL" dirty="0" smtClean="0"/>
          </a:p>
          <a:p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factors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To </a:t>
            </a:r>
            <a:r>
              <a:rPr lang="pl-PL" dirty="0" err="1" smtClean="0"/>
              <a:t>achieve</a:t>
            </a:r>
            <a:r>
              <a:rPr lang="pl-PL" dirty="0" smtClean="0"/>
              <a:t> </a:t>
            </a:r>
            <a:r>
              <a:rPr lang="pl-PL" dirty="0" err="1" smtClean="0"/>
              <a:t>strategic</a:t>
            </a:r>
            <a:r>
              <a:rPr lang="pl-PL" dirty="0" smtClean="0"/>
              <a:t> </a:t>
            </a:r>
            <a:r>
              <a:rPr lang="pl-PL" dirty="0" err="1" smtClean="0"/>
              <a:t>goals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 smtClean="0"/>
              <a:t>Biggest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of PPM </a:t>
            </a:r>
            <a:r>
              <a:rPr lang="pl-PL" dirty="0" err="1" smtClean="0"/>
              <a:t>tool</a:t>
            </a:r>
            <a:r>
              <a:rPr lang="pl-PL" dirty="0" smtClean="0"/>
              <a:t> in Poland? Case </a:t>
            </a:r>
            <a:r>
              <a:rPr lang="pl-PL" dirty="0" err="1" smtClean="0"/>
              <a:t>studies</a:t>
            </a:r>
            <a:r>
              <a:rPr lang="pl-PL" dirty="0" smtClean="0"/>
              <a:t> from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telecoms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905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PPM </a:t>
            </a:r>
            <a:r>
              <a:rPr lang="pl-PL" dirty="0" err="1" smtClean="0"/>
              <a:t>Steps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List of </a:t>
            </a:r>
            <a:r>
              <a:rPr lang="pl-PL" dirty="0" err="1" smtClean="0"/>
              <a:t>actions</a:t>
            </a:r>
            <a:r>
              <a:rPr lang="pl-PL" dirty="0" smtClean="0"/>
              <a:t>/</a:t>
            </a:r>
            <a:r>
              <a:rPr lang="pl-PL" dirty="0" err="1" smtClean="0"/>
              <a:t>projects</a:t>
            </a:r>
            <a:r>
              <a:rPr lang="pl-PL" dirty="0" smtClean="0"/>
              <a:t>/</a:t>
            </a:r>
            <a:r>
              <a:rPr lang="pl-PL" dirty="0" err="1" smtClean="0"/>
              <a:t>initiatives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Cost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Categorization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General </a:t>
            </a:r>
            <a:r>
              <a:rPr lang="pl-PL" dirty="0" err="1" smtClean="0"/>
              <a:t>evaluation</a:t>
            </a:r>
            <a:r>
              <a:rPr lang="pl-P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Selection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Portfolio </a:t>
            </a:r>
            <a:r>
              <a:rPr lang="pl-PL" dirty="0" err="1" smtClean="0"/>
              <a:t>risk</a:t>
            </a:r>
            <a:r>
              <a:rPr lang="pl-PL" dirty="0" smtClean="0"/>
              <a:t>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Prioritization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Execution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Checking</a:t>
            </a:r>
            <a:r>
              <a:rPr lang="pl-PL" dirty="0" smtClean="0"/>
              <a:t> the </a:t>
            </a:r>
            <a:r>
              <a:rPr lang="pl-PL" dirty="0" err="1" smtClean="0"/>
              <a:t>output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Re-</a:t>
            </a:r>
            <a:r>
              <a:rPr lang="pl-PL" dirty="0" err="1" smtClean="0"/>
              <a:t>strategization</a:t>
            </a:r>
            <a:r>
              <a:rPr lang="pl-PL" dirty="0" smtClean="0"/>
              <a:t> </a:t>
            </a:r>
            <a:r>
              <a:rPr lang="pl-PL" dirty="0" smtClean="0">
                <a:sym typeface="Wingdings" panose="05000000000000000000" pitchFamily="2" charset="2"/>
              </a:rPr>
              <a:t> (</a:t>
            </a:r>
            <a:r>
              <a:rPr lang="pl-PL" dirty="0" err="1" smtClean="0">
                <a:sym typeface="Wingdings" panose="05000000000000000000" pitchFamily="2" charset="2"/>
              </a:rPr>
              <a:t>strategy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revision</a:t>
            </a:r>
            <a:r>
              <a:rPr lang="pl-PL" dirty="0" smtClean="0">
                <a:sym typeface="Wingdings" panose="05000000000000000000" pitchFamily="2" charset="2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299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Categorization</a:t>
            </a:r>
            <a:r>
              <a:rPr lang="pl-PL" dirty="0" smtClean="0"/>
              <a:t> (</a:t>
            </a:r>
            <a:r>
              <a:rPr lang="pl-PL" dirty="0" err="1" smtClean="0"/>
              <a:t>examples</a:t>
            </a:r>
            <a:r>
              <a:rPr lang="pl-PL" dirty="0" smtClean="0"/>
              <a:t>):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err="1" smtClean="0"/>
              <a:t>Length</a:t>
            </a:r>
            <a:r>
              <a:rPr lang="pl-PL" dirty="0" smtClean="0"/>
              <a:t> (0-6 </a:t>
            </a:r>
            <a:r>
              <a:rPr lang="pl-PL" dirty="0" err="1" smtClean="0"/>
              <a:t>months</a:t>
            </a:r>
            <a:r>
              <a:rPr lang="pl-PL" dirty="0" smtClean="0"/>
              <a:t>, 7-12, </a:t>
            </a:r>
            <a:r>
              <a:rPr lang="pl-PL" dirty="0" err="1" smtClean="0"/>
              <a:t>over</a:t>
            </a:r>
            <a:r>
              <a:rPr lang="pl-PL" dirty="0" smtClean="0"/>
              <a:t> 12)</a:t>
            </a:r>
          </a:p>
          <a:p>
            <a:r>
              <a:rPr lang="pl-PL" dirty="0" err="1" smtClean="0"/>
              <a:t>Cost</a:t>
            </a:r>
            <a:r>
              <a:rPr lang="pl-PL" dirty="0" smtClean="0"/>
              <a:t> (0-0.5 mln, 0.6-1, </a:t>
            </a:r>
            <a:r>
              <a:rPr lang="pl-PL" dirty="0" err="1" smtClean="0"/>
              <a:t>over</a:t>
            </a:r>
            <a:r>
              <a:rPr lang="pl-PL" dirty="0" smtClean="0"/>
              <a:t> 1)</a:t>
            </a:r>
          </a:p>
          <a:p>
            <a:r>
              <a:rPr lang="pl-PL" dirty="0" smtClean="0"/>
              <a:t>Return (</a:t>
            </a:r>
            <a:r>
              <a:rPr lang="pl-PL" dirty="0" smtClean="0"/>
              <a:t>0-0.5 mln, 0.6-1, </a:t>
            </a:r>
            <a:r>
              <a:rPr lang="pl-PL" dirty="0" err="1" smtClean="0"/>
              <a:t>over</a:t>
            </a:r>
            <a:r>
              <a:rPr lang="pl-PL" dirty="0" smtClean="0"/>
              <a:t> 1)</a:t>
            </a:r>
            <a:endParaRPr lang="pl-PL" dirty="0" smtClean="0"/>
          </a:p>
          <a:p>
            <a:r>
              <a:rPr lang="pl-PL" dirty="0" smtClean="0"/>
              <a:t>Time of return (0-3months, 4-5, 6-12, </a:t>
            </a:r>
            <a:r>
              <a:rPr lang="pl-PL" dirty="0" err="1" smtClean="0"/>
              <a:t>over</a:t>
            </a:r>
            <a:r>
              <a:rPr lang="pl-PL" dirty="0" smtClean="0"/>
              <a:t> 1y)</a:t>
            </a:r>
          </a:p>
          <a:p>
            <a:r>
              <a:rPr lang="pl-PL" dirty="0" err="1" smtClean="0"/>
              <a:t>Responsibility</a:t>
            </a:r>
            <a:r>
              <a:rPr lang="pl-PL" dirty="0" smtClean="0"/>
              <a:t> (Dept: </a:t>
            </a:r>
            <a:r>
              <a:rPr lang="pl-PL" dirty="0" err="1" smtClean="0"/>
              <a:t>Acc</a:t>
            </a:r>
            <a:r>
              <a:rPr lang="pl-PL" dirty="0" smtClean="0"/>
              <a:t>, Mark, </a:t>
            </a:r>
            <a:r>
              <a:rPr lang="pl-PL" dirty="0" err="1" smtClean="0"/>
              <a:t>Prod</a:t>
            </a:r>
            <a:r>
              <a:rPr lang="pl-PL" dirty="0" smtClean="0"/>
              <a:t>, IT..)</a:t>
            </a:r>
          </a:p>
          <a:p>
            <a:r>
              <a:rPr lang="pl-PL" dirty="0" err="1" smtClean="0"/>
              <a:t>Difficulty</a:t>
            </a:r>
            <a:r>
              <a:rPr lang="pl-PL" dirty="0" smtClean="0"/>
              <a:t> (</a:t>
            </a:r>
            <a:r>
              <a:rPr lang="pl-PL" dirty="0" err="1" smtClean="0"/>
              <a:t>easy</a:t>
            </a:r>
            <a:r>
              <a:rPr lang="pl-PL" dirty="0" smtClean="0"/>
              <a:t>, </a:t>
            </a:r>
            <a:r>
              <a:rPr lang="pl-PL" dirty="0" err="1" smtClean="0"/>
              <a:t>avg</a:t>
            </a:r>
            <a:r>
              <a:rPr lang="pl-PL" dirty="0" smtClean="0"/>
              <a:t>, </a:t>
            </a:r>
            <a:r>
              <a:rPr lang="pl-PL" dirty="0" err="1" smtClean="0"/>
              <a:t>diff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Internal</a:t>
            </a:r>
            <a:r>
              <a:rPr lang="pl-PL" dirty="0" smtClean="0"/>
              <a:t>/</a:t>
            </a:r>
            <a:r>
              <a:rPr lang="pl-PL" dirty="0" err="1" smtClean="0"/>
              <a:t>external</a:t>
            </a:r>
            <a:endParaRPr lang="pl-PL" dirty="0" smtClean="0"/>
          </a:p>
          <a:p>
            <a:r>
              <a:rPr lang="pl-PL" dirty="0" smtClean="0"/>
              <a:t>Team </a:t>
            </a:r>
            <a:r>
              <a:rPr lang="pl-PL" dirty="0" err="1" smtClean="0"/>
              <a:t>size</a:t>
            </a:r>
            <a:r>
              <a:rPr lang="pl-PL" dirty="0" smtClean="0"/>
              <a:t> (1-3, 4-6, 7-10, </a:t>
            </a:r>
            <a:r>
              <a:rPr lang="pl-PL" dirty="0" err="1" smtClean="0"/>
              <a:t>over</a:t>
            </a:r>
            <a:r>
              <a:rPr lang="pl-PL" dirty="0" smtClean="0"/>
              <a:t> 10)</a:t>
            </a:r>
          </a:p>
          <a:p>
            <a:r>
              <a:rPr lang="pl-PL" dirty="0" err="1" smtClean="0"/>
              <a:t>Innovativeness</a:t>
            </a:r>
            <a:r>
              <a:rPr lang="pl-PL" dirty="0" smtClean="0"/>
              <a:t> (we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r>
              <a:rPr lang="pl-PL" dirty="0" smtClean="0"/>
              <a:t>,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some</a:t>
            </a:r>
            <a:r>
              <a:rPr lang="pl-PL" dirty="0" smtClean="0"/>
              <a:t>,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Risk</a:t>
            </a:r>
            <a:r>
              <a:rPr lang="pl-PL" dirty="0" smtClean="0"/>
              <a:t> (small, medium, </a:t>
            </a:r>
            <a:r>
              <a:rPr lang="pl-PL" dirty="0" err="1" smtClean="0"/>
              <a:t>large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Result</a:t>
            </a:r>
            <a:r>
              <a:rPr lang="pl-PL" dirty="0" smtClean="0"/>
              <a:t> per </a:t>
            </a:r>
            <a:r>
              <a:rPr lang="pl-PL" dirty="0" err="1" smtClean="0"/>
              <a:t>cost</a:t>
            </a:r>
            <a:r>
              <a:rPr lang="pl-PL" dirty="0" smtClean="0"/>
              <a:t> ratio (</a:t>
            </a:r>
            <a:r>
              <a:rPr lang="pl-PL" dirty="0" err="1" smtClean="0"/>
              <a:t>integer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dirty="0" smtClean="0"/>
              <a:t>Many </a:t>
            </a:r>
            <a:r>
              <a:rPr lang="pl-PL" dirty="0" err="1" smtClean="0"/>
              <a:t>more</a:t>
            </a:r>
            <a:r>
              <a:rPr lang="pl-PL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6120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evaluation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pl-PL" dirty="0" smtClean="0"/>
              <a:t> to do with </a:t>
            </a:r>
            <a:r>
              <a:rPr lang="pl-PL" dirty="0" err="1" smtClean="0"/>
              <a:t>our</a:t>
            </a:r>
            <a:r>
              <a:rPr lang="pl-PL" dirty="0" smtClean="0"/>
              <a:t>/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endParaRPr lang="pl-PL" dirty="0" smtClean="0"/>
          </a:p>
          <a:p>
            <a:r>
              <a:rPr lang="pl-PL" dirty="0" smtClean="0"/>
              <a:t>How </a:t>
            </a:r>
            <a:r>
              <a:rPr lang="pl-PL" dirty="0" err="1" smtClean="0"/>
              <a:t>many</a:t>
            </a:r>
            <a:r>
              <a:rPr lang="pl-PL" dirty="0" smtClean="0"/>
              <a:t> BSC </a:t>
            </a:r>
            <a:r>
              <a:rPr lang="pl-PL" dirty="0" err="1" smtClean="0"/>
              <a:t>perspectives</a:t>
            </a:r>
            <a:r>
              <a:rPr lang="pl-PL" dirty="0" smtClean="0"/>
              <a:t>/KPI </a:t>
            </a:r>
            <a:r>
              <a:rPr lang="pl-PL" dirty="0" err="1" smtClean="0"/>
              <a:t>objectives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meets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expected</a:t>
            </a:r>
            <a:r>
              <a:rPr lang="pl-PL" dirty="0" smtClean="0"/>
              <a:t> </a:t>
            </a:r>
            <a:r>
              <a:rPr lang="pl-PL" dirty="0" err="1" smtClean="0"/>
              <a:t>result</a:t>
            </a:r>
            <a:r>
              <a:rPr lang="pl-PL" dirty="0" smtClean="0"/>
              <a:t> </a:t>
            </a:r>
            <a:r>
              <a:rPr lang="pl-PL" dirty="0" err="1" smtClean="0"/>
              <a:t>generally</a:t>
            </a:r>
            <a:r>
              <a:rPr lang="pl-PL" dirty="0" smtClean="0"/>
              <a:t> </a:t>
            </a:r>
            <a:r>
              <a:rPr lang="pl-PL" dirty="0" err="1" smtClean="0"/>
              <a:t>satisfying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Etc</a:t>
            </a:r>
            <a:r>
              <a:rPr lang="pl-PL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61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Risk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How </a:t>
            </a:r>
            <a:r>
              <a:rPr lang="pl-PL" dirty="0" err="1" smtClean="0"/>
              <a:t>projects</a:t>
            </a:r>
            <a:r>
              <a:rPr lang="pl-PL" dirty="0" smtClean="0"/>
              <a:t> </a:t>
            </a:r>
            <a:r>
              <a:rPr lang="pl-PL" dirty="0" err="1" smtClean="0"/>
              <a:t>impact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/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positive</a:t>
            </a:r>
            <a:r>
              <a:rPr lang="pl-PL" dirty="0" smtClean="0"/>
              <a:t> </a:t>
            </a:r>
            <a:r>
              <a:rPr lang="pl-PL" dirty="0" err="1" smtClean="0"/>
              <a:t>selected</a:t>
            </a:r>
            <a:r>
              <a:rPr lang="pl-PL" dirty="0" smtClean="0"/>
              <a:t> portfolio </a:t>
            </a:r>
            <a:r>
              <a:rPr lang="pl-PL" dirty="0" err="1" smtClean="0"/>
              <a:t>behaves</a:t>
            </a:r>
            <a:r>
              <a:rPr lang="pl-PL" dirty="0"/>
              <a:t>:</a:t>
            </a:r>
            <a:endParaRPr lang="pl-PL" dirty="0" smtClean="0"/>
          </a:p>
          <a:p>
            <a:r>
              <a:rPr lang="pl-PL" dirty="0" err="1" smtClean="0"/>
              <a:t>When</a:t>
            </a:r>
            <a:r>
              <a:rPr lang="pl-PL" dirty="0" smtClean="0"/>
              <a:t> one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delayed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When</a:t>
            </a:r>
            <a:r>
              <a:rPr lang="pl-PL" dirty="0" smtClean="0"/>
              <a:t> in one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cost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overran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When</a:t>
            </a:r>
            <a:r>
              <a:rPr lang="pl-PL" dirty="0" smtClean="0"/>
              <a:t> one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finished</a:t>
            </a:r>
            <a:r>
              <a:rPr lang="pl-PL" dirty="0" smtClean="0"/>
              <a:t> </a:t>
            </a:r>
            <a:r>
              <a:rPr lang="pl-PL" dirty="0" err="1" smtClean="0"/>
              <a:t>earlier</a:t>
            </a:r>
            <a:r>
              <a:rPr lang="pl-PL" dirty="0" smtClean="0"/>
              <a:t>?</a:t>
            </a:r>
          </a:p>
          <a:p>
            <a:r>
              <a:rPr lang="pl-PL" dirty="0" smtClean="0"/>
              <a:t>How </a:t>
            </a:r>
            <a:r>
              <a:rPr lang="pl-PL" dirty="0" err="1" smtClean="0"/>
              <a:t>external</a:t>
            </a:r>
            <a:r>
              <a:rPr lang="pl-PL" dirty="0" smtClean="0"/>
              <a:t> market </a:t>
            </a:r>
            <a:r>
              <a:rPr lang="pl-PL" dirty="0" err="1" smtClean="0"/>
              <a:t>situation</a:t>
            </a:r>
            <a:r>
              <a:rPr lang="pl-PL" dirty="0" smtClean="0"/>
              <a:t> </a:t>
            </a:r>
            <a:r>
              <a:rPr lang="pl-PL" dirty="0" err="1" smtClean="0"/>
              <a:t>impacts</a:t>
            </a:r>
            <a:r>
              <a:rPr lang="pl-PL" dirty="0" smtClean="0"/>
              <a:t> on </a:t>
            </a:r>
            <a:r>
              <a:rPr lang="pl-PL" dirty="0" err="1" smtClean="0"/>
              <a:t>our</a:t>
            </a:r>
            <a:r>
              <a:rPr lang="pl-PL" dirty="0" smtClean="0"/>
              <a:t> portfolio (</a:t>
            </a:r>
            <a:r>
              <a:rPr lang="pl-PL" dirty="0" err="1" smtClean="0"/>
              <a:t>tasks</a:t>
            </a:r>
            <a:r>
              <a:rPr lang="pl-PL" dirty="0" smtClean="0"/>
              <a:t>,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situation</a:t>
            </a:r>
            <a:r>
              <a:rPr lang="pl-PL" dirty="0" smtClean="0"/>
              <a:t>, </a:t>
            </a:r>
            <a:r>
              <a:rPr lang="pl-PL" dirty="0" err="1" smtClean="0"/>
              <a:t>workforce</a:t>
            </a:r>
            <a:r>
              <a:rPr lang="pl-PL" dirty="0"/>
              <a:t> </a:t>
            </a:r>
            <a:r>
              <a:rPr lang="pl-PL" dirty="0" err="1" smtClean="0"/>
              <a:t>turnover</a:t>
            </a:r>
            <a:r>
              <a:rPr lang="pl-PL" dirty="0" smtClean="0"/>
              <a:t>…)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note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step we </a:t>
            </a:r>
            <a:r>
              <a:rPr lang="pl-PL" dirty="0" err="1" smtClean="0"/>
              <a:t>define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 for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b="1" dirty="0" err="1" smtClean="0"/>
              <a:t>selected</a:t>
            </a:r>
            <a:r>
              <a:rPr lang="pl-PL" b="1" dirty="0" smtClean="0"/>
              <a:t> to run</a:t>
            </a:r>
            <a:r>
              <a:rPr lang="pl-PL" dirty="0" smtClean="0"/>
              <a:t>, not for </a:t>
            </a:r>
            <a:r>
              <a:rPr lang="pl-PL" dirty="0" err="1" smtClean="0"/>
              <a:t>those</a:t>
            </a:r>
            <a:r>
              <a:rPr lang="pl-PL" dirty="0"/>
              <a:t> </a:t>
            </a:r>
            <a:r>
              <a:rPr lang="pl-PL" dirty="0" err="1" smtClean="0"/>
              <a:t>rejected</a:t>
            </a:r>
            <a:r>
              <a:rPr lang="pl-PL" dirty="0" smtClean="0"/>
              <a:t>, and not for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separately</a:t>
            </a:r>
            <a:r>
              <a:rPr lang="pl-PL" dirty="0" smtClean="0"/>
              <a:t> (single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risk</a:t>
            </a:r>
            <a:r>
              <a:rPr lang="pl-PL" dirty="0" smtClean="0"/>
              <a:t> management </a:t>
            </a:r>
            <a:r>
              <a:rPr lang="pl-PL" dirty="0" err="1" smtClean="0"/>
              <a:t>tools</a:t>
            </a:r>
            <a:r>
              <a:rPr lang="pl-PL" dirty="0" smtClean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be </a:t>
            </a:r>
            <a:r>
              <a:rPr lang="pl-PL" dirty="0" err="1" smtClean="0"/>
              <a:t>subject</a:t>
            </a:r>
            <a:r>
              <a:rPr lang="pl-PL" dirty="0" smtClean="0"/>
              <a:t> of one of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classes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86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Giving</a:t>
            </a:r>
            <a:r>
              <a:rPr lang="pl-PL" dirty="0" smtClean="0"/>
              <a:t> </a:t>
            </a:r>
            <a:r>
              <a:rPr lang="pl-PL" dirty="0" err="1" smtClean="0"/>
              <a:t>priority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mean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Importance</a:t>
            </a:r>
            <a:endParaRPr lang="pl-PL" dirty="0" smtClean="0"/>
          </a:p>
          <a:p>
            <a:r>
              <a:rPr lang="pl-PL" dirty="0" smtClean="0"/>
              <a:t>Order</a:t>
            </a:r>
          </a:p>
          <a:p>
            <a:r>
              <a:rPr lang="pl-PL" dirty="0" smtClean="0"/>
              <a:t>Both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 smtClean="0"/>
              <a:t>Scales</a:t>
            </a:r>
            <a:r>
              <a:rPr lang="pl-PL" dirty="0" smtClean="0"/>
              <a:t> (</a:t>
            </a:r>
            <a:r>
              <a:rPr lang="pl-PL" dirty="0" err="1" smtClean="0"/>
              <a:t>examples</a:t>
            </a:r>
            <a:r>
              <a:rPr lang="pl-PL" dirty="0" smtClean="0"/>
              <a:t>):</a:t>
            </a:r>
          </a:p>
          <a:p>
            <a:r>
              <a:rPr lang="pl-PL" dirty="0" smtClean="0"/>
              <a:t>High, </a:t>
            </a:r>
            <a:r>
              <a:rPr lang="pl-PL" dirty="0" err="1" smtClean="0"/>
              <a:t>avg</a:t>
            </a:r>
            <a:r>
              <a:rPr lang="pl-PL" dirty="0" smtClean="0"/>
              <a:t>, </a:t>
            </a:r>
            <a:r>
              <a:rPr lang="pl-PL" dirty="0" err="1" smtClean="0"/>
              <a:t>low</a:t>
            </a:r>
            <a:endParaRPr lang="pl-PL" dirty="0" smtClean="0"/>
          </a:p>
          <a:p>
            <a:r>
              <a:rPr lang="pl-PL" dirty="0" smtClean="0"/>
              <a:t>1-10 </a:t>
            </a:r>
            <a:r>
              <a:rPr lang="pl-PL" dirty="0" err="1" smtClean="0"/>
              <a:t>when</a:t>
            </a:r>
            <a:r>
              <a:rPr lang="pl-PL" dirty="0" smtClean="0"/>
              <a:t> 1 </a:t>
            </a:r>
            <a:r>
              <a:rPr lang="pl-PL" dirty="0" err="1" smtClean="0"/>
              <a:t>mean</a:t>
            </a:r>
            <a:r>
              <a:rPr lang="pl-PL" dirty="0" smtClean="0"/>
              <a:t> the most </a:t>
            </a:r>
            <a:r>
              <a:rPr lang="pl-PL" dirty="0" err="1" smtClean="0"/>
              <a:t>important</a:t>
            </a:r>
            <a:endParaRPr lang="pl-PL" dirty="0" smtClean="0"/>
          </a:p>
          <a:p>
            <a:r>
              <a:rPr lang="pl-PL" dirty="0" smtClean="0"/>
              <a:t>1-100 </a:t>
            </a:r>
            <a:r>
              <a:rPr lang="pl-PL" dirty="0" err="1" smtClean="0"/>
              <a:t>when</a:t>
            </a:r>
            <a:r>
              <a:rPr lang="pl-PL" dirty="0" smtClean="0"/>
              <a:t> 100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higher</a:t>
            </a:r>
            <a:r>
              <a:rPr lang="pl-PL" dirty="0" smtClean="0"/>
              <a:t> </a:t>
            </a:r>
            <a:r>
              <a:rPr lang="pl-PL" dirty="0" err="1" smtClean="0"/>
              <a:t>priority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Many </a:t>
            </a:r>
            <a:r>
              <a:rPr lang="pl-PL" dirty="0" err="1" smtClean="0"/>
              <a:t>more</a:t>
            </a:r>
            <a:r>
              <a:rPr lang="pl-PL" dirty="0" smtClean="0"/>
              <a:t>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044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Case </a:t>
            </a:r>
            <a:r>
              <a:rPr lang="pl-PL" dirty="0" err="1" smtClean="0"/>
              <a:t>study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Please</a:t>
            </a:r>
            <a:r>
              <a:rPr lang="pl-PL" dirty="0" smtClean="0"/>
              <a:t> </a:t>
            </a:r>
            <a:r>
              <a:rPr lang="pl-PL" dirty="0" err="1" smtClean="0"/>
              <a:t>prepare</a:t>
            </a:r>
            <a:r>
              <a:rPr lang="pl-PL" dirty="0" smtClean="0"/>
              <a:t> PPM </a:t>
            </a:r>
            <a:r>
              <a:rPr lang="pl-PL" dirty="0" err="1" smtClean="0"/>
              <a:t>application</a:t>
            </a:r>
            <a:r>
              <a:rPr lang="pl-PL" dirty="0" smtClean="0"/>
              <a:t> for the </a:t>
            </a:r>
            <a:r>
              <a:rPr lang="pl-PL" dirty="0" err="1" smtClean="0"/>
              <a:t>company</a:t>
            </a:r>
            <a:r>
              <a:rPr lang="pl-PL" dirty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done</a:t>
            </a:r>
            <a:r>
              <a:rPr lang="pl-PL" dirty="0" smtClean="0"/>
              <a:t> BSC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week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623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429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Project Portfolio Management</vt:lpstr>
      <vt:lpstr>How to manage/organize your strategy?</vt:lpstr>
      <vt:lpstr>Project Portfolio Management (PPM)</vt:lpstr>
      <vt:lpstr>PPM Steps:</vt:lpstr>
      <vt:lpstr>Categorization (examples):</vt:lpstr>
      <vt:lpstr>General evaluation</vt:lpstr>
      <vt:lpstr>Risk</vt:lpstr>
      <vt:lpstr>Giving priority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Portfolio Management</dc:title>
  <dc:creator>ALK</dc:creator>
  <cp:lastModifiedBy>ALK</cp:lastModifiedBy>
  <cp:revision>72</cp:revision>
  <dcterms:created xsi:type="dcterms:W3CDTF">2014-02-23T16:46:59Z</dcterms:created>
  <dcterms:modified xsi:type="dcterms:W3CDTF">2014-02-23T17:54:40Z</dcterms:modified>
</cp:coreProperties>
</file>