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5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0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4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5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31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3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46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7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8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8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9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E12D-4440-42A3-AFA1-E87349FE49F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1DF57-2665-4518-815E-E31785BE0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4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Company </a:t>
            </a:r>
            <a:r>
              <a:rPr lang="pl-PL" dirty="0" err="1" smtClean="0"/>
              <a:t>Structure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753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02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JOBS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err="1" smtClean="0"/>
              <a:t>Accounts</a:t>
            </a:r>
            <a:r>
              <a:rPr lang="pl-PL" dirty="0" smtClean="0"/>
              <a:t> and </a:t>
            </a:r>
            <a:r>
              <a:rPr lang="pl-PL" dirty="0" err="1" smtClean="0"/>
              <a:t>pay</a:t>
            </a:r>
            <a:r>
              <a:rPr lang="pl-PL" dirty="0" smtClean="0"/>
              <a:t>- </a:t>
            </a:r>
            <a:r>
              <a:rPr lang="pl-PL" dirty="0" err="1" smtClean="0"/>
              <a:t>roll</a:t>
            </a:r>
            <a:r>
              <a:rPr lang="pl-PL" dirty="0" smtClean="0"/>
              <a:t> </a:t>
            </a:r>
            <a:r>
              <a:rPr lang="pl-PL" dirty="0" err="1" smtClean="0"/>
              <a:t>Cerk</a:t>
            </a:r>
            <a:endParaRPr lang="pl-PL" dirty="0" smtClean="0"/>
          </a:p>
          <a:p>
            <a:r>
              <a:rPr lang="pl-PL" dirty="0" smtClean="0"/>
              <a:t>Technical Designer/CAD</a:t>
            </a:r>
          </a:p>
          <a:p>
            <a:r>
              <a:rPr lang="pl-PL" dirty="0" err="1" smtClean="0"/>
              <a:t>Warehouse</a:t>
            </a:r>
            <a:r>
              <a:rPr lang="pl-PL" dirty="0" smtClean="0"/>
              <a:t> Manager</a:t>
            </a:r>
          </a:p>
          <a:p>
            <a:r>
              <a:rPr lang="pl-PL" dirty="0" err="1" smtClean="0"/>
              <a:t>Apprentice</a:t>
            </a:r>
            <a:endParaRPr lang="pl-PL" dirty="0" smtClean="0"/>
          </a:p>
          <a:p>
            <a:r>
              <a:rPr lang="pl-PL" dirty="0" smtClean="0"/>
              <a:t>Sales </a:t>
            </a:r>
            <a:r>
              <a:rPr lang="pl-PL" dirty="0" err="1" smtClean="0"/>
              <a:t>Representative</a:t>
            </a:r>
            <a:endParaRPr lang="pl-PL" dirty="0" smtClean="0"/>
          </a:p>
          <a:p>
            <a:r>
              <a:rPr lang="pl-PL" dirty="0" smtClean="0"/>
              <a:t>HR Manager</a:t>
            </a:r>
          </a:p>
          <a:p>
            <a:r>
              <a:rPr lang="pl-PL" dirty="0" smtClean="0"/>
              <a:t>Plant </a:t>
            </a:r>
            <a:r>
              <a:rPr lang="pl-PL" dirty="0" err="1" smtClean="0"/>
              <a:t>foreman</a:t>
            </a:r>
            <a:endParaRPr lang="en-GB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B</a:t>
            </a:r>
            <a:endParaRPr lang="en-GB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err="1" smtClean="0"/>
              <a:t>Trainee</a:t>
            </a:r>
            <a:r>
              <a:rPr lang="pl-PL" dirty="0"/>
              <a:t> </a:t>
            </a:r>
            <a:r>
              <a:rPr lang="pl-PL" dirty="0" smtClean="0"/>
              <a:t>Sales&amp; Marketing Assistant</a:t>
            </a:r>
          </a:p>
          <a:p>
            <a:r>
              <a:rPr lang="pl-PL" dirty="0" smtClean="0"/>
              <a:t>R&amp;D Manager</a:t>
            </a:r>
          </a:p>
          <a:p>
            <a:r>
              <a:rPr lang="pl-PL" dirty="0" smtClean="0"/>
              <a:t>Assembly </a:t>
            </a:r>
            <a:r>
              <a:rPr lang="pl-PL" dirty="0" err="1" smtClean="0"/>
              <a:t>worker</a:t>
            </a:r>
            <a:endParaRPr lang="pl-PL" dirty="0" smtClean="0"/>
          </a:p>
          <a:p>
            <a:r>
              <a:rPr lang="pl-PL" dirty="0" smtClean="0"/>
              <a:t>PA to MD</a:t>
            </a:r>
          </a:p>
          <a:p>
            <a:r>
              <a:rPr lang="pl-PL" dirty="0" err="1" smtClean="0"/>
              <a:t>Purchasing</a:t>
            </a:r>
            <a:r>
              <a:rPr lang="pl-PL" dirty="0" smtClean="0"/>
              <a:t> Assistant</a:t>
            </a:r>
          </a:p>
          <a:p>
            <a:r>
              <a:rPr lang="pl-PL" dirty="0" err="1" smtClean="0"/>
              <a:t>Maintenance</a:t>
            </a:r>
            <a:r>
              <a:rPr lang="pl-PL" dirty="0" smtClean="0"/>
              <a:t>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0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EXPRESIONS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Salary</a:t>
            </a:r>
            <a:r>
              <a:rPr lang="pl-PL" dirty="0" smtClean="0"/>
              <a:t>/ </a:t>
            </a:r>
            <a:r>
              <a:rPr lang="pl-PL" dirty="0" err="1" smtClean="0"/>
              <a:t>wages</a:t>
            </a:r>
            <a:r>
              <a:rPr lang="pl-PL" dirty="0" smtClean="0"/>
              <a:t> /</a:t>
            </a:r>
            <a:r>
              <a:rPr lang="pl-PL" dirty="0" err="1" smtClean="0"/>
              <a:t>remuneration</a:t>
            </a:r>
            <a:r>
              <a:rPr lang="pl-PL" dirty="0" smtClean="0"/>
              <a:t>/</a:t>
            </a:r>
            <a:r>
              <a:rPr lang="pl-PL" dirty="0" err="1" smtClean="0"/>
              <a:t>retainer</a:t>
            </a:r>
            <a:endParaRPr lang="pl-PL" dirty="0" smtClean="0"/>
          </a:p>
          <a:p>
            <a:r>
              <a:rPr lang="pl-PL" dirty="0" err="1" smtClean="0"/>
              <a:t>Regulations</a:t>
            </a:r>
            <a:r>
              <a:rPr lang="pl-PL" dirty="0" smtClean="0"/>
              <a:t> </a:t>
            </a:r>
            <a:r>
              <a:rPr lang="pl-PL" dirty="0" err="1" smtClean="0"/>
              <a:t>impose</a:t>
            </a:r>
            <a:r>
              <a:rPr lang="pl-PL" dirty="0" smtClean="0"/>
              <a:t> by </a:t>
            </a:r>
            <a:r>
              <a:rPr lang="pl-PL" dirty="0" err="1" smtClean="0"/>
              <a:t>Health</a:t>
            </a:r>
            <a:r>
              <a:rPr lang="pl-PL" dirty="0" smtClean="0"/>
              <a:t> and </a:t>
            </a:r>
            <a:r>
              <a:rPr lang="pl-PL" dirty="0" err="1" smtClean="0"/>
              <a:t>Safety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err="1" smtClean="0"/>
              <a:t>meet</a:t>
            </a:r>
            <a:r>
              <a:rPr lang="pl-PL" dirty="0" smtClean="0"/>
              <a:t> </a:t>
            </a:r>
            <a:r>
              <a:rPr lang="pl-PL" dirty="0" err="1" smtClean="0"/>
              <a:t>deadlines</a:t>
            </a:r>
            <a:r>
              <a:rPr lang="pl-PL" dirty="0" smtClean="0"/>
              <a:t>/miss </a:t>
            </a:r>
            <a:r>
              <a:rPr lang="pl-PL" dirty="0" err="1" smtClean="0"/>
              <a:t>deadlines</a:t>
            </a:r>
            <a:r>
              <a:rPr lang="pl-PL" dirty="0" smtClean="0"/>
              <a:t> and </a:t>
            </a:r>
            <a:r>
              <a:rPr lang="pl-PL" dirty="0" err="1" smtClean="0"/>
              <a:t>behind</a:t>
            </a:r>
            <a:r>
              <a:rPr lang="pl-PL" dirty="0" smtClean="0"/>
              <a:t> with </a:t>
            </a:r>
            <a:r>
              <a:rPr lang="pl-PL" dirty="0" err="1" smtClean="0"/>
              <a:t>work</a:t>
            </a:r>
            <a:endParaRPr lang="pl-PL" dirty="0" smtClean="0"/>
          </a:p>
          <a:p>
            <a:r>
              <a:rPr lang="pl-PL" dirty="0" smtClean="0"/>
              <a:t>Trade </a:t>
            </a:r>
            <a:r>
              <a:rPr lang="pl-PL" dirty="0" err="1" smtClean="0"/>
              <a:t>unions</a:t>
            </a:r>
            <a:r>
              <a:rPr lang="pl-PL" dirty="0" smtClean="0"/>
              <a:t>/ </a:t>
            </a:r>
            <a:r>
              <a:rPr lang="pl-PL" dirty="0" err="1" smtClean="0"/>
              <a:t>tribunal</a:t>
            </a:r>
            <a:endParaRPr lang="pl-PL" dirty="0" smtClean="0"/>
          </a:p>
          <a:p>
            <a:r>
              <a:rPr lang="pl-PL" dirty="0" err="1" smtClean="0"/>
              <a:t>Substantial</a:t>
            </a:r>
            <a:r>
              <a:rPr lang="pl-PL" dirty="0" smtClean="0"/>
              <a:t> bonus </a:t>
            </a:r>
            <a:r>
              <a:rPr lang="pl-PL" dirty="0" err="1" smtClean="0"/>
              <a:t>package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0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EXPRESSIONS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Temporary</a:t>
            </a:r>
            <a:r>
              <a:rPr lang="pl-PL" dirty="0" smtClean="0"/>
              <a:t> </a:t>
            </a:r>
            <a:r>
              <a:rPr lang="pl-PL" dirty="0" err="1" smtClean="0"/>
              <a:t>contract</a:t>
            </a:r>
            <a:endParaRPr lang="pl-PL" dirty="0" smtClean="0"/>
          </a:p>
          <a:p>
            <a:r>
              <a:rPr lang="pl-PL" dirty="0" smtClean="0"/>
              <a:t>Training </a:t>
            </a:r>
            <a:r>
              <a:rPr lang="pl-PL" dirty="0" err="1" smtClean="0"/>
              <a:t>scheme</a:t>
            </a:r>
            <a:endParaRPr lang="pl-PL" dirty="0"/>
          </a:p>
          <a:p>
            <a:r>
              <a:rPr lang="pl-PL" dirty="0" smtClean="0"/>
              <a:t>Part –</a:t>
            </a:r>
            <a:r>
              <a:rPr lang="pl-PL" dirty="0" err="1" smtClean="0"/>
              <a:t>time</a:t>
            </a:r>
            <a:r>
              <a:rPr lang="pl-PL" dirty="0" smtClean="0"/>
              <a:t>/ </a:t>
            </a:r>
            <a:r>
              <a:rPr lang="pl-PL" dirty="0" err="1" smtClean="0"/>
              <a:t>full</a:t>
            </a:r>
            <a:r>
              <a:rPr lang="pl-PL" dirty="0" smtClean="0"/>
              <a:t>- </a:t>
            </a:r>
            <a:r>
              <a:rPr lang="pl-PL" dirty="0" err="1" smtClean="0"/>
              <a:t>time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studies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err="1" smtClean="0"/>
              <a:t>liaises</a:t>
            </a:r>
            <a:r>
              <a:rPr lang="pl-PL" dirty="0" smtClean="0"/>
              <a:t> with</a:t>
            </a:r>
          </a:p>
          <a:p>
            <a:r>
              <a:rPr lang="pl-PL" dirty="0" smtClean="0"/>
              <a:t>CEO of a </a:t>
            </a:r>
            <a:r>
              <a:rPr lang="pl-PL" dirty="0" err="1" smtClean="0"/>
              <a:t>large</a:t>
            </a:r>
            <a:r>
              <a:rPr lang="pl-PL" dirty="0" smtClean="0"/>
              <a:t> French </a:t>
            </a:r>
            <a:r>
              <a:rPr lang="pl-PL" dirty="0" err="1" smtClean="0"/>
              <a:t>multinational</a:t>
            </a:r>
            <a:endParaRPr lang="pl-PL" dirty="0" smtClean="0"/>
          </a:p>
          <a:p>
            <a:r>
              <a:rPr lang="pl-PL" dirty="0" smtClean="0"/>
              <a:t>To report to</a:t>
            </a:r>
          </a:p>
          <a:p>
            <a:r>
              <a:rPr lang="pl-PL" dirty="0" smtClean="0"/>
              <a:t>Office </a:t>
            </a:r>
            <a:r>
              <a:rPr lang="pl-PL" dirty="0" err="1" smtClean="0"/>
              <a:t>sharing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74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92</Words>
  <Application>Microsoft Office PowerPoint</Application>
  <PresentationFormat>Pokaz na ekranie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Company Structure</vt:lpstr>
      <vt:lpstr>JOBS</vt:lpstr>
      <vt:lpstr>EXPRESIONS</vt:lpstr>
      <vt:lpstr>EXPRESSIONS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English</dc:title>
  <dc:creator>kasia</dc:creator>
  <cp:lastModifiedBy>kasia</cp:lastModifiedBy>
  <cp:revision>6</cp:revision>
  <dcterms:created xsi:type="dcterms:W3CDTF">2015-10-24T11:39:39Z</dcterms:created>
  <dcterms:modified xsi:type="dcterms:W3CDTF">2015-10-30T07:48:34Z</dcterms:modified>
</cp:coreProperties>
</file>